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2"/>
  </p:notesMasterIdLst>
  <p:sldIdLst>
    <p:sldId id="1741" r:id="rId5"/>
    <p:sldId id="1740" r:id="rId6"/>
    <p:sldId id="1742" r:id="rId7"/>
    <p:sldId id="1735" r:id="rId8"/>
    <p:sldId id="1808" r:id="rId9"/>
    <p:sldId id="1857" r:id="rId10"/>
    <p:sldId id="1858" r:id="rId11"/>
    <p:sldId id="1859" r:id="rId12"/>
    <p:sldId id="1860" r:id="rId13"/>
    <p:sldId id="1812" r:id="rId14"/>
    <p:sldId id="1846" r:id="rId15"/>
    <p:sldId id="1848" r:id="rId16"/>
    <p:sldId id="1822" r:id="rId17"/>
    <p:sldId id="1824" r:id="rId18"/>
    <p:sldId id="1849" r:id="rId19"/>
    <p:sldId id="1827" r:id="rId20"/>
    <p:sldId id="1828" r:id="rId21"/>
    <p:sldId id="1829" r:id="rId22"/>
    <p:sldId id="1831" r:id="rId23"/>
    <p:sldId id="1850" r:id="rId24"/>
    <p:sldId id="1825" r:id="rId25"/>
    <p:sldId id="1851" r:id="rId26"/>
    <p:sldId id="1826" r:id="rId27"/>
    <p:sldId id="1834" r:id="rId28"/>
    <p:sldId id="1837" r:id="rId29"/>
    <p:sldId id="1838" r:id="rId30"/>
    <p:sldId id="1852" r:id="rId31"/>
    <p:sldId id="1853" r:id="rId32"/>
    <p:sldId id="1843" r:id="rId33"/>
    <p:sldId id="1854" r:id="rId34"/>
    <p:sldId id="1862" r:id="rId35"/>
    <p:sldId id="1863" r:id="rId36"/>
    <p:sldId id="1845" r:id="rId37"/>
    <p:sldId id="1855" r:id="rId38"/>
    <p:sldId id="1784" r:id="rId39"/>
    <p:sldId id="1060" r:id="rId40"/>
    <p:sldId id="1856" r:id="rId4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741"/>
            <p14:sldId id="1740"/>
            <p14:sldId id="1742"/>
            <p14:sldId id="1735"/>
            <p14:sldId id="1808"/>
            <p14:sldId id="1857"/>
            <p14:sldId id="1858"/>
            <p14:sldId id="1859"/>
            <p14:sldId id="1860"/>
            <p14:sldId id="1812"/>
            <p14:sldId id="1846"/>
            <p14:sldId id="1848"/>
            <p14:sldId id="1822"/>
            <p14:sldId id="1824"/>
            <p14:sldId id="1849"/>
            <p14:sldId id="1827"/>
            <p14:sldId id="1828"/>
            <p14:sldId id="1829"/>
            <p14:sldId id="1831"/>
            <p14:sldId id="1850"/>
            <p14:sldId id="1825"/>
            <p14:sldId id="1851"/>
            <p14:sldId id="1826"/>
            <p14:sldId id="1834"/>
            <p14:sldId id="1837"/>
            <p14:sldId id="1838"/>
          </p14:sldIdLst>
        </p14:section>
        <p14:section name="Untitled Section" id="{7CC160BC-104B-4CD1-950E-B33969302FAC}">
          <p14:sldIdLst>
            <p14:sldId id="1852"/>
            <p14:sldId id="1853"/>
            <p14:sldId id="1843"/>
            <p14:sldId id="1854"/>
            <p14:sldId id="1862"/>
            <p14:sldId id="1863"/>
            <p14:sldId id="1845"/>
            <p14:sldId id="1855"/>
            <p14:sldId id="1784"/>
            <p14:sldId id="1060"/>
            <p14:sldId id="18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8018A-24B4-49A5-ACAE-E6E7FFADAC5B}" v="5" dt="2025-04-04T12:33:34.70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0641" autoAdjust="0"/>
  </p:normalViewPr>
  <p:slideViewPr>
    <p:cSldViewPr snapToGrid="0">
      <p:cViewPr varScale="1">
        <p:scale>
          <a:sx n="41" d="100"/>
          <a:sy n="41" d="100"/>
        </p:scale>
        <p:origin x="153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6033FB67-516E-4C3A-B82A-5D29F6B49DC1}"/>
    <pc:docChg chg="undo custSel addSld delSld modSld sldOrd modMainMaster addSection modSection">
      <pc:chgData name="Vickers, Libby" userId="e250baef-1418-4325-b620-0f9540a0387b" providerId="ADAL" clId="{6033FB67-516E-4C3A-B82A-5D29F6B49DC1}" dt="2024-04-29T13:07:01.185" v="9060" actId="1076"/>
      <pc:docMkLst>
        <pc:docMk/>
      </pc:docMkLst>
      <pc:sldChg chg="delSp del mod delAnim modNotesTx">
        <pc:chgData name="Vickers, Libby" userId="e250baef-1418-4325-b620-0f9540a0387b" providerId="ADAL" clId="{6033FB67-516E-4C3A-B82A-5D29F6B49DC1}" dt="2024-04-21T23:57:05.219" v="1451" actId="2696"/>
        <pc:sldMkLst>
          <pc:docMk/>
          <pc:sldMk cId="4002417936" sldId="1054"/>
        </pc:sldMkLst>
      </pc:sldChg>
      <pc:sldChg chg="addSp modSp mod modTransition modAnim">
        <pc:chgData name="Vickers, Libby" userId="e250baef-1418-4325-b620-0f9540a0387b" providerId="ADAL" clId="{6033FB67-516E-4C3A-B82A-5D29F6B49DC1}" dt="2024-04-25T13:42:39.989" v="8269" actId="14100"/>
        <pc:sldMkLst>
          <pc:docMk/>
          <pc:sldMk cId="3202416501" sldId="1060"/>
        </pc:sldMkLst>
      </pc:sldChg>
      <pc:sldChg chg="modSp mod modTransition modAnim modNotesTx">
        <pc:chgData name="Vickers, Libby" userId="e250baef-1418-4325-b620-0f9540a0387b" providerId="ADAL" clId="{6033FB67-516E-4C3A-B82A-5D29F6B49DC1}" dt="2024-04-25T12:59:42.064" v="7986"/>
        <pc:sldMkLst>
          <pc:docMk/>
          <pc:sldMk cId="597220908" sldId="1735"/>
        </pc:sldMkLst>
      </pc:sldChg>
      <pc:sldChg chg="modTransition modNotesTx">
        <pc:chgData name="Vickers, Libby" userId="e250baef-1418-4325-b620-0f9540a0387b" providerId="ADAL" clId="{6033FB67-516E-4C3A-B82A-5D29F6B49DC1}" dt="2024-04-25T12:58:21.300" v="7981"/>
        <pc:sldMkLst>
          <pc:docMk/>
          <pc:sldMk cId="3314859971" sldId="1740"/>
        </pc:sldMkLst>
      </pc:sldChg>
      <pc:sldChg chg="modSp mod modTransition">
        <pc:chgData name="Vickers, Libby" userId="e250baef-1418-4325-b620-0f9540a0387b" providerId="ADAL" clId="{6033FB67-516E-4C3A-B82A-5D29F6B49DC1}" dt="2024-04-29T13:07:01.185" v="9060" actId="1076"/>
        <pc:sldMkLst>
          <pc:docMk/>
          <pc:sldMk cId="793978010" sldId="1741"/>
        </pc:sldMkLst>
      </pc:sldChg>
      <pc:sldChg chg="modTransition modNotesTx">
        <pc:chgData name="Vickers, Libby" userId="e250baef-1418-4325-b620-0f9540a0387b" providerId="ADAL" clId="{6033FB67-516E-4C3A-B82A-5D29F6B49DC1}" dt="2024-04-25T12:58:21.300" v="7981"/>
        <pc:sldMkLst>
          <pc:docMk/>
          <pc:sldMk cId="3227494432" sldId="1742"/>
        </pc:sldMkLst>
      </pc:sldChg>
      <pc:sldChg chg="modSp del mod modTransition">
        <pc:chgData name="Vickers, Libby" userId="e250baef-1418-4325-b620-0f9540a0387b" providerId="ADAL" clId="{6033FB67-516E-4C3A-B82A-5D29F6B49DC1}" dt="2024-04-29T13:03:48.844" v="8871" actId="47"/>
        <pc:sldMkLst>
          <pc:docMk/>
          <pc:sldMk cId="550862408" sldId="1782"/>
        </pc:sldMkLst>
      </pc:sldChg>
      <pc:sldChg chg="modTransition">
        <pc:chgData name="Vickers, Libby" userId="e250baef-1418-4325-b620-0f9540a0387b" providerId="ADAL" clId="{6033FB67-516E-4C3A-B82A-5D29F6B49DC1}" dt="2024-04-25T12:58:21.300" v="7981"/>
        <pc:sldMkLst>
          <pc:docMk/>
          <pc:sldMk cId="3047164140" sldId="1784"/>
        </pc:sldMkLst>
      </pc:sldChg>
      <pc:sldChg chg="del">
        <pc:chgData name="Vickers, Libby" userId="e250baef-1418-4325-b620-0f9540a0387b" providerId="ADAL" clId="{6033FB67-516E-4C3A-B82A-5D29F6B49DC1}" dt="2024-04-19T19:16:05.380" v="0" actId="47"/>
        <pc:sldMkLst>
          <pc:docMk/>
          <pc:sldMk cId="3216306432" sldId="1785"/>
        </pc:sldMkLst>
      </pc:sldChg>
      <pc:sldChg chg="del">
        <pc:chgData name="Vickers, Libby" userId="e250baef-1418-4325-b620-0f9540a0387b" providerId="ADAL" clId="{6033FB67-516E-4C3A-B82A-5D29F6B49DC1}" dt="2024-04-19T19:16:05.380" v="0" actId="47"/>
        <pc:sldMkLst>
          <pc:docMk/>
          <pc:sldMk cId="3354816863" sldId="1788"/>
        </pc:sldMkLst>
      </pc:sldChg>
      <pc:sldChg chg="del">
        <pc:chgData name="Vickers, Libby" userId="e250baef-1418-4325-b620-0f9540a0387b" providerId="ADAL" clId="{6033FB67-516E-4C3A-B82A-5D29F6B49DC1}" dt="2024-04-19T19:16:05.380" v="0" actId="47"/>
        <pc:sldMkLst>
          <pc:docMk/>
          <pc:sldMk cId="1988141330" sldId="1789"/>
        </pc:sldMkLst>
      </pc:sldChg>
      <pc:sldChg chg="del">
        <pc:chgData name="Vickers, Libby" userId="e250baef-1418-4325-b620-0f9540a0387b" providerId="ADAL" clId="{6033FB67-516E-4C3A-B82A-5D29F6B49DC1}" dt="2024-04-19T19:16:05.380" v="0" actId="47"/>
        <pc:sldMkLst>
          <pc:docMk/>
          <pc:sldMk cId="441508451" sldId="1791"/>
        </pc:sldMkLst>
      </pc:sldChg>
      <pc:sldChg chg="del">
        <pc:chgData name="Vickers, Libby" userId="e250baef-1418-4325-b620-0f9540a0387b" providerId="ADAL" clId="{6033FB67-516E-4C3A-B82A-5D29F6B49DC1}" dt="2024-04-19T19:16:05.380" v="0" actId="47"/>
        <pc:sldMkLst>
          <pc:docMk/>
          <pc:sldMk cId="2187122105" sldId="1793"/>
        </pc:sldMkLst>
      </pc:sldChg>
      <pc:sldChg chg="del">
        <pc:chgData name="Vickers, Libby" userId="e250baef-1418-4325-b620-0f9540a0387b" providerId="ADAL" clId="{6033FB67-516E-4C3A-B82A-5D29F6B49DC1}" dt="2024-04-19T19:16:05.380" v="0" actId="47"/>
        <pc:sldMkLst>
          <pc:docMk/>
          <pc:sldMk cId="2132801555" sldId="1796"/>
        </pc:sldMkLst>
      </pc:sldChg>
      <pc:sldChg chg="del">
        <pc:chgData name="Vickers, Libby" userId="e250baef-1418-4325-b620-0f9540a0387b" providerId="ADAL" clId="{6033FB67-516E-4C3A-B82A-5D29F6B49DC1}" dt="2024-04-19T19:16:05.380" v="0" actId="47"/>
        <pc:sldMkLst>
          <pc:docMk/>
          <pc:sldMk cId="2827442982" sldId="1797"/>
        </pc:sldMkLst>
      </pc:sldChg>
      <pc:sldChg chg="del">
        <pc:chgData name="Vickers, Libby" userId="e250baef-1418-4325-b620-0f9540a0387b" providerId="ADAL" clId="{6033FB67-516E-4C3A-B82A-5D29F6B49DC1}" dt="2024-04-19T19:16:05.380" v="0" actId="47"/>
        <pc:sldMkLst>
          <pc:docMk/>
          <pc:sldMk cId="4252174650" sldId="1798"/>
        </pc:sldMkLst>
      </pc:sldChg>
      <pc:sldChg chg="del">
        <pc:chgData name="Vickers, Libby" userId="e250baef-1418-4325-b620-0f9540a0387b" providerId="ADAL" clId="{6033FB67-516E-4C3A-B82A-5D29F6B49DC1}" dt="2024-04-19T19:16:05.380" v="0" actId="47"/>
        <pc:sldMkLst>
          <pc:docMk/>
          <pc:sldMk cId="3805099041" sldId="1799"/>
        </pc:sldMkLst>
      </pc:sldChg>
      <pc:sldChg chg="del">
        <pc:chgData name="Vickers, Libby" userId="e250baef-1418-4325-b620-0f9540a0387b" providerId="ADAL" clId="{6033FB67-516E-4C3A-B82A-5D29F6B49DC1}" dt="2024-04-19T19:16:05.380" v="0" actId="47"/>
        <pc:sldMkLst>
          <pc:docMk/>
          <pc:sldMk cId="1827727294" sldId="1801"/>
        </pc:sldMkLst>
      </pc:sldChg>
      <pc:sldChg chg="del">
        <pc:chgData name="Vickers, Libby" userId="e250baef-1418-4325-b620-0f9540a0387b" providerId="ADAL" clId="{6033FB67-516E-4C3A-B82A-5D29F6B49DC1}" dt="2024-04-19T19:16:05.380" v="0" actId="47"/>
        <pc:sldMkLst>
          <pc:docMk/>
          <pc:sldMk cId="1991772982" sldId="1802"/>
        </pc:sldMkLst>
      </pc:sldChg>
      <pc:sldChg chg="del">
        <pc:chgData name="Vickers, Libby" userId="e250baef-1418-4325-b620-0f9540a0387b" providerId="ADAL" clId="{6033FB67-516E-4C3A-B82A-5D29F6B49DC1}" dt="2024-04-19T19:16:05.380" v="0" actId="47"/>
        <pc:sldMkLst>
          <pc:docMk/>
          <pc:sldMk cId="120498375" sldId="1803"/>
        </pc:sldMkLst>
      </pc:sldChg>
      <pc:sldChg chg="addSp delSp modSp mod ord modTransition addAnim delAnim modAnim modNotesTx">
        <pc:chgData name="Vickers, Libby" userId="e250baef-1418-4325-b620-0f9540a0387b" providerId="ADAL" clId="{6033FB67-516E-4C3A-B82A-5D29F6B49DC1}" dt="2024-04-25T13:43:54.506" v="8274" actId="14100"/>
        <pc:sldMkLst>
          <pc:docMk/>
          <pc:sldMk cId="170109321" sldId="1808"/>
        </pc:sldMkLst>
      </pc:sldChg>
      <pc:sldChg chg="del">
        <pc:chgData name="Vickers, Libby" userId="e250baef-1418-4325-b620-0f9540a0387b" providerId="ADAL" clId="{6033FB67-516E-4C3A-B82A-5D29F6B49DC1}" dt="2024-04-19T19:16:05.380" v="0" actId="47"/>
        <pc:sldMkLst>
          <pc:docMk/>
          <pc:sldMk cId="1902595968" sldId="1809"/>
        </pc:sldMkLst>
      </pc:sldChg>
      <pc:sldChg chg="del">
        <pc:chgData name="Vickers, Libby" userId="e250baef-1418-4325-b620-0f9540a0387b" providerId="ADAL" clId="{6033FB67-516E-4C3A-B82A-5D29F6B49DC1}" dt="2024-04-19T19:16:05.380" v="0" actId="47"/>
        <pc:sldMkLst>
          <pc:docMk/>
          <pc:sldMk cId="300855392" sldId="1810"/>
        </pc:sldMkLst>
      </pc:sldChg>
      <pc:sldChg chg="del">
        <pc:chgData name="Vickers, Libby" userId="e250baef-1418-4325-b620-0f9540a0387b" providerId="ADAL" clId="{6033FB67-516E-4C3A-B82A-5D29F6B49DC1}" dt="2024-04-19T19:16:05.380" v="0" actId="47"/>
        <pc:sldMkLst>
          <pc:docMk/>
          <pc:sldMk cId="598619900" sldId="1811"/>
        </pc:sldMkLst>
      </pc:sldChg>
      <pc:sldChg chg="addSp delSp modSp mod ord modTransition delAnim modAnim modNotesTx">
        <pc:chgData name="Vickers, Libby" userId="e250baef-1418-4325-b620-0f9540a0387b" providerId="ADAL" clId="{6033FB67-516E-4C3A-B82A-5D29F6B49DC1}" dt="2024-04-25T13:22:32.160" v="8111"/>
        <pc:sldMkLst>
          <pc:docMk/>
          <pc:sldMk cId="958254347" sldId="1812"/>
        </pc:sldMkLst>
      </pc:sldChg>
      <pc:sldChg chg="del">
        <pc:chgData name="Vickers, Libby" userId="e250baef-1418-4325-b620-0f9540a0387b" providerId="ADAL" clId="{6033FB67-516E-4C3A-B82A-5D29F6B49DC1}" dt="2024-04-19T19:16:05.380" v="0" actId="47"/>
        <pc:sldMkLst>
          <pc:docMk/>
          <pc:sldMk cId="3232094047" sldId="1813"/>
        </pc:sldMkLst>
      </pc:sldChg>
      <pc:sldChg chg="addSp delSp modSp add del mod modTransition modAnim modNotesTx">
        <pc:chgData name="Vickers, Libby" userId="e250baef-1418-4325-b620-0f9540a0387b" providerId="ADAL" clId="{6033FB67-516E-4C3A-B82A-5D29F6B49DC1}" dt="2024-04-25T13:08:25.948" v="8012" actId="2696"/>
        <pc:sldMkLst>
          <pc:docMk/>
          <pc:sldMk cId="4212322827" sldId="1813"/>
        </pc:sldMkLst>
      </pc:sldChg>
      <pc:sldChg chg="add del">
        <pc:chgData name="Vickers, Libby" userId="e250baef-1418-4325-b620-0f9540a0387b" providerId="ADAL" clId="{6033FB67-516E-4C3A-B82A-5D29F6B49DC1}" dt="2024-04-21T23:46:28.120" v="1389" actId="47"/>
        <pc:sldMkLst>
          <pc:docMk/>
          <pc:sldMk cId="89198045" sldId="1814"/>
        </pc:sldMkLst>
      </pc:sldChg>
      <pc:sldChg chg="del">
        <pc:chgData name="Vickers, Libby" userId="e250baef-1418-4325-b620-0f9540a0387b" providerId="ADAL" clId="{6033FB67-516E-4C3A-B82A-5D29F6B49DC1}" dt="2024-04-19T19:16:05.380" v="0" actId="47"/>
        <pc:sldMkLst>
          <pc:docMk/>
          <pc:sldMk cId="3514059140" sldId="1814"/>
        </pc:sldMkLst>
      </pc:sldChg>
      <pc:sldChg chg="add del">
        <pc:chgData name="Vickers, Libby" userId="e250baef-1418-4325-b620-0f9540a0387b" providerId="ADAL" clId="{6033FB67-516E-4C3A-B82A-5D29F6B49DC1}" dt="2024-04-21T23:46:28.120" v="1389" actId="47"/>
        <pc:sldMkLst>
          <pc:docMk/>
          <pc:sldMk cId="1723865856" sldId="1815"/>
        </pc:sldMkLst>
      </pc:sldChg>
      <pc:sldChg chg="add del">
        <pc:chgData name="Vickers, Libby" userId="e250baef-1418-4325-b620-0f9540a0387b" providerId="ADAL" clId="{6033FB67-516E-4C3A-B82A-5D29F6B49DC1}" dt="2024-04-21T23:46:28.120" v="1389" actId="47"/>
        <pc:sldMkLst>
          <pc:docMk/>
          <pc:sldMk cId="1626517228" sldId="1816"/>
        </pc:sldMkLst>
      </pc:sldChg>
      <pc:sldChg chg="add del">
        <pc:chgData name="Vickers, Libby" userId="e250baef-1418-4325-b620-0f9540a0387b" providerId="ADAL" clId="{6033FB67-516E-4C3A-B82A-5D29F6B49DC1}" dt="2024-04-21T23:46:28.120" v="1389" actId="47"/>
        <pc:sldMkLst>
          <pc:docMk/>
          <pc:sldMk cId="1734447333" sldId="1817"/>
        </pc:sldMkLst>
      </pc:sldChg>
      <pc:sldChg chg="add del">
        <pc:chgData name="Vickers, Libby" userId="e250baef-1418-4325-b620-0f9540a0387b" providerId="ADAL" clId="{6033FB67-516E-4C3A-B82A-5D29F6B49DC1}" dt="2024-04-21T23:57:11.976" v="1452" actId="2696"/>
        <pc:sldMkLst>
          <pc:docMk/>
          <pc:sldMk cId="2510086682" sldId="1818"/>
        </pc:sldMkLst>
      </pc:sldChg>
      <pc:sldChg chg="addSp delSp modSp add mod ord modTransition delAnim modAnim modNotesTx">
        <pc:chgData name="Vickers, Libby" userId="e250baef-1418-4325-b620-0f9540a0387b" providerId="ADAL" clId="{6033FB67-516E-4C3A-B82A-5D29F6B49DC1}" dt="2024-04-25T13:32:50.106" v="8201"/>
        <pc:sldMkLst>
          <pc:docMk/>
          <pc:sldMk cId="2506262854" sldId="1819"/>
        </pc:sldMkLst>
      </pc:sldChg>
      <pc:sldChg chg="addSp delSp modSp add mod modTransition modAnim modNotesTx">
        <pc:chgData name="Vickers, Libby" userId="e250baef-1418-4325-b620-0f9540a0387b" providerId="ADAL" clId="{6033FB67-516E-4C3A-B82A-5D29F6B49DC1}" dt="2024-04-25T13:35:31.021" v="8216" actId="20577"/>
        <pc:sldMkLst>
          <pc:docMk/>
          <pc:sldMk cId="1905958371" sldId="1820"/>
        </pc:sldMkLst>
      </pc:sldChg>
      <pc:sldChg chg="addSp delSp modSp add del mod modNotesTx">
        <pc:chgData name="Vickers, Libby" userId="e250baef-1418-4325-b620-0f9540a0387b" providerId="ADAL" clId="{6033FB67-516E-4C3A-B82A-5D29F6B49DC1}" dt="2024-04-23T19:23:15.294" v="3106" actId="2696"/>
        <pc:sldMkLst>
          <pc:docMk/>
          <pc:sldMk cId="667211953" sldId="1821"/>
        </pc:sldMkLst>
      </pc:sldChg>
      <pc:sldChg chg="addSp delSp modSp add mod modTransition delAnim modAnim modNotesTx">
        <pc:chgData name="Vickers, Libby" userId="e250baef-1418-4325-b620-0f9540a0387b" providerId="ADAL" clId="{6033FB67-516E-4C3A-B82A-5D29F6B49DC1}" dt="2024-04-25T13:47:00.869" v="8319"/>
        <pc:sldMkLst>
          <pc:docMk/>
          <pc:sldMk cId="3142595848" sldId="1822"/>
        </pc:sldMkLst>
      </pc:sldChg>
      <pc:sldChg chg="addSp delSp modSp add del mod modNotesTx">
        <pc:chgData name="Vickers, Libby" userId="e250baef-1418-4325-b620-0f9540a0387b" providerId="ADAL" clId="{6033FB67-516E-4C3A-B82A-5D29F6B49DC1}" dt="2024-04-24T11:59:31.037" v="3595" actId="2696"/>
        <pc:sldMkLst>
          <pc:docMk/>
          <pc:sldMk cId="2388380802" sldId="1823"/>
        </pc:sldMkLst>
      </pc:sldChg>
      <pc:sldChg chg="addSp delSp modSp add mod modTransition delAnim modAnim modNotesTx">
        <pc:chgData name="Vickers, Libby" userId="e250baef-1418-4325-b620-0f9540a0387b" providerId="ADAL" clId="{6033FB67-516E-4C3A-B82A-5D29F6B49DC1}" dt="2024-04-25T13:20:26.124" v="8093" actId="1036"/>
        <pc:sldMkLst>
          <pc:docMk/>
          <pc:sldMk cId="426465588" sldId="1824"/>
        </pc:sldMkLst>
      </pc:sldChg>
      <pc:sldChg chg="addSp delSp modSp add del mod modNotesTx">
        <pc:chgData name="Vickers, Libby" userId="e250baef-1418-4325-b620-0f9540a0387b" providerId="ADAL" clId="{6033FB67-516E-4C3A-B82A-5D29F6B49DC1}" dt="2024-04-24T13:08:44.176" v="4383" actId="2696"/>
        <pc:sldMkLst>
          <pc:docMk/>
          <pc:sldMk cId="79541175" sldId="1825"/>
        </pc:sldMkLst>
      </pc:sldChg>
      <pc:sldChg chg="addSp delSp modSp mod modTransition delAnim modAnim modNotesTx">
        <pc:chgData name="Vickers, Libby" userId="e250baef-1418-4325-b620-0f9540a0387b" providerId="ADAL" clId="{6033FB67-516E-4C3A-B82A-5D29F6B49DC1}" dt="2024-04-25T13:51:34.545" v="8347"/>
        <pc:sldMkLst>
          <pc:docMk/>
          <pc:sldMk cId="3765180842" sldId="1825"/>
        </pc:sldMkLst>
      </pc:sldChg>
      <pc:sldChg chg="addSp modSp mod modTransition modAnim modNotesTx">
        <pc:chgData name="Vickers, Libby" userId="e250baef-1418-4325-b620-0f9540a0387b" providerId="ADAL" clId="{6033FB67-516E-4C3A-B82A-5D29F6B49DC1}" dt="2024-04-25T13:40:41.137" v="8253" actId="1076"/>
        <pc:sldMkLst>
          <pc:docMk/>
          <pc:sldMk cId="3487373330" sldId="1826"/>
        </pc:sldMkLst>
      </pc:sldChg>
      <pc:sldChg chg="addSp delSp modSp add del mod modNotesTx">
        <pc:chgData name="Vickers, Libby" userId="e250baef-1418-4325-b620-0f9540a0387b" providerId="ADAL" clId="{6033FB67-516E-4C3A-B82A-5D29F6B49DC1}" dt="2024-04-24T13:08:44.176" v="4383" actId="2696"/>
        <pc:sldMkLst>
          <pc:docMk/>
          <pc:sldMk cId="4087118464" sldId="1826"/>
        </pc:sldMkLst>
      </pc:sldChg>
      <pc:sldChg chg="addSp delSp modSp add mod ord modTransition modAnim modNotesTx">
        <pc:chgData name="Vickers, Libby" userId="e250baef-1418-4325-b620-0f9540a0387b" providerId="ADAL" clId="{6033FB67-516E-4C3A-B82A-5D29F6B49DC1}" dt="2024-04-25T13:20:02.616" v="8087" actId="1036"/>
        <pc:sldMkLst>
          <pc:docMk/>
          <pc:sldMk cId="3827109371" sldId="1827"/>
        </pc:sldMkLst>
      </pc:sldChg>
      <pc:sldChg chg="addSp delSp modSp add mod ord modTransition modAnim modNotesTx">
        <pc:chgData name="Vickers, Libby" userId="e250baef-1418-4325-b620-0f9540a0387b" providerId="ADAL" clId="{6033FB67-516E-4C3A-B82A-5D29F6B49DC1}" dt="2024-04-25T13:12:47.666" v="8045" actId="1036"/>
        <pc:sldMkLst>
          <pc:docMk/>
          <pc:sldMk cId="286469582" sldId="1828"/>
        </pc:sldMkLst>
      </pc:sldChg>
      <pc:sldChg chg="addSp delSp modSp add mod modTransition modAnim modNotesTx">
        <pc:chgData name="Vickers, Libby" userId="e250baef-1418-4325-b620-0f9540a0387b" providerId="ADAL" clId="{6033FB67-516E-4C3A-B82A-5D29F6B49DC1}" dt="2024-04-25T13:48:20.921" v="8330" actId="1035"/>
        <pc:sldMkLst>
          <pc:docMk/>
          <pc:sldMk cId="42166671" sldId="1829"/>
        </pc:sldMkLst>
      </pc:sldChg>
      <pc:sldChg chg="addSp delSp modSp add del mod modNotesTx">
        <pc:chgData name="Vickers, Libby" userId="e250baef-1418-4325-b620-0f9540a0387b" providerId="ADAL" clId="{6033FB67-516E-4C3A-B82A-5D29F6B49DC1}" dt="2024-04-24T13:50:45.088" v="5154" actId="2696"/>
        <pc:sldMkLst>
          <pc:docMk/>
          <pc:sldMk cId="1740812578" sldId="1830"/>
        </pc:sldMkLst>
      </pc:sldChg>
      <pc:sldChg chg="addSp delSp modSp add mod modTransition modAnim modNotesTx">
        <pc:chgData name="Vickers, Libby" userId="e250baef-1418-4325-b620-0f9540a0387b" providerId="ADAL" clId="{6033FB67-516E-4C3A-B82A-5D29F6B49DC1}" dt="2024-04-25T13:49:53.803" v="8337"/>
        <pc:sldMkLst>
          <pc:docMk/>
          <pc:sldMk cId="1912828230" sldId="1831"/>
        </pc:sldMkLst>
      </pc:sldChg>
      <pc:sldChg chg="del">
        <pc:chgData name="Vickers, Libby" userId="e250baef-1418-4325-b620-0f9540a0387b" providerId="ADAL" clId="{6033FB67-516E-4C3A-B82A-5D29F6B49DC1}" dt="2024-04-23T00:29:53.150" v="2093" actId="2696"/>
        <pc:sldMkLst>
          <pc:docMk/>
          <pc:sldMk cId="333478818" sldId="1832"/>
        </pc:sldMkLst>
      </pc:sldChg>
      <pc:sldChg chg="add del modNotesTx">
        <pc:chgData name="Vickers, Libby" userId="e250baef-1418-4325-b620-0f9540a0387b" providerId="ADAL" clId="{6033FB67-516E-4C3A-B82A-5D29F6B49DC1}" dt="2024-04-23T00:28:51.570" v="2090" actId="2696"/>
        <pc:sldMkLst>
          <pc:docMk/>
          <pc:sldMk cId="1526073835" sldId="1832"/>
        </pc:sldMkLst>
      </pc:sldChg>
      <pc:sldChg chg="add del ord modNotesTx">
        <pc:chgData name="Vickers, Libby" userId="e250baef-1418-4325-b620-0f9540a0387b" providerId="ADAL" clId="{6033FB67-516E-4C3A-B82A-5D29F6B49DC1}" dt="2024-04-24T17:18:03.575" v="5464" actId="2696"/>
        <pc:sldMkLst>
          <pc:docMk/>
          <pc:sldMk cId="3181293475" sldId="1833"/>
        </pc:sldMkLst>
      </pc:sldChg>
      <pc:sldChg chg="addSp modSp add mod modTransition modNotesTx">
        <pc:chgData name="Vickers, Libby" userId="e250baef-1418-4325-b620-0f9540a0387b" providerId="ADAL" clId="{6033FB67-516E-4C3A-B82A-5D29F6B49DC1}" dt="2024-04-25T12:58:21.300" v="7981"/>
        <pc:sldMkLst>
          <pc:docMk/>
          <pc:sldMk cId="832849082" sldId="1834"/>
        </pc:sldMkLst>
      </pc:sldChg>
      <pc:sldChg chg="addSp delSp add del mod modNotesTx">
        <pc:chgData name="Vickers, Libby" userId="e250baef-1418-4325-b620-0f9540a0387b" providerId="ADAL" clId="{6033FB67-516E-4C3A-B82A-5D29F6B49DC1}" dt="2024-04-24T17:48:19.012" v="6137" actId="2696"/>
        <pc:sldMkLst>
          <pc:docMk/>
          <pc:sldMk cId="418360406" sldId="1835"/>
        </pc:sldMkLst>
      </pc:sldChg>
      <pc:sldChg chg="add del modNotesTx">
        <pc:chgData name="Vickers, Libby" userId="e250baef-1418-4325-b620-0f9540a0387b" providerId="ADAL" clId="{6033FB67-516E-4C3A-B82A-5D29F6B49DC1}" dt="2024-04-24T17:56:00.921" v="6180" actId="2696"/>
        <pc:sldMkLst>
          <pc:docMk/>
          <pc:sldMk cId="3822423331" sldId="1836"/>
        </pc:sldMkLst>
      </pc:sldChg>
      <pc:sldChg chg="addSp delSp modSp add mod modTransition modAnim modNotesTx">
        <pc:chgData name="Vickers, Libby" userId="e250baef-1418-4325-b620-0f9540a0387b" providerId="ADAL" clId="{6033FB67-516E-4C3A-B82A-5D29F6B49DC1}" dt="2024-04-25T13:56:29.499" v="8367"/>
        <pc:sldMkLst>
          <pc:docMk/>
          <pc:sldMk cId="1661195872" sldId="1837"/>
        </pc:sldMkLst>
      </pc:sldChg>
      <pc:sldChg chg="addSp modSp add mod modTransition modNotesTx">
        <pc:chgData name="Vickers, Libby" userId="e250baef-1418-4325-b620-0f9540a0387b" providerId="ADAL" clId="{6033FB67-516E-4C3A-B82A-5D29F6B49DC1}" dt="2024-04-25T12:58:21.300" v="7981"/>
        <pc:sldMkLst>
          <pc:docMk/>
          <pc:sldMk cId="2941245922" sldId="1838"/>
        </pc:sldMkLst>
      </pc:sldChg>
      <pc:sldChg chg="add del modNotesTx">
        <pc:chgData name="Vickers, Libby" userId="e250baef-1418-4325-b620-0f9540a0387b" providerId="ADAL" clId="{6033FB67-516E-4C3A-B82A-5D29F6B49DC1}" dt="2024-04-24T18:55:59.013" v="6688" actId="2696"/>
        <pc:sldMkLst>
          <pc:docMk/>
          <pc:sldMk cId="2401647038" sldId="1839"/>
        </pc:sldMkLst>
      </pc:sldChg>
      <pc:sldChg chg="add del modNotesTx">
        <pc:chgData name="Vickers, Libby" userId="e250baef-1418-4325-b620-0f9540a0387b" providerId="ADAL" clId="{6033FB67-516E-4C3A-B82A-5D29F6B49DC1}" dt="2024-04-24T18:56:05.818" v="6689" actId="2696"/>
        <pc:sldMkLst>
          <pc:docMk/>
          <pc:sldMk cId="3697135552" sldId="1840"/>
        </pc:sldMkLst>
      </pc:sldChg>
      <pc:sldChg chg="add del modNotesTx">
        <pc:chgData name="Vickers, Libby" userId="e250baef-1418-4325-b620-0f9540a0387b" providerId="ADAL" clId="{6033FB67-516E-4C3A-B82A-5D29F6B49DC1}" dt="2024-04-24T18:57:21.699" v="6774" actId="2696"/>
        <pc:sldMkLst>
          <pc:docMk/>
          <pc:sldMk cId="3652713881" sldId="1841"/>
        </pc:sldMkLst>
      </pc:sldChg>
      <pc:sldChg chg="add del modNotesTx">
        <pc:chgData name="Vickers, Libby" userId="e250baef-1418-4325-b620-0f9540a0387b" providerId="ADAL" clId="{6033FB67-516E-4C3A-B82A-5D29F6B49DC1}" dt="2024-04-24T18:58:30.372" v="6864" actId="2696"/>
        <pc:sldMkLst>
          <pc:docMk/>
          <pc:sldMk cId="831573319" sldId="1842"/>
        </pc:sldMkLst>
      </pc:sldChg>
      <pc:sldChg chg="addSp delSp modSp add mod modTransition modAnim modNotesTx">
        <pc:chgData name="Vickers, Libby" userId="e250baef-1418-4325-b620-0f9540a0387b" providerId="ADAL" clId="{6033FB67-516E-4C3A-B82A-5D29F6B49DC1}" dt="2024-04-25T14:08:48.102" v="8377"/>
        <pc:sldMkLst>
          <pc:docMk/>
          <pc:sldMk cId="2472899228" sldId="1843"/>
        </pc:sldMkLst>
      </pc:sldChg>
      <pc:sldChg chg="addSp delSp modSp add mod modTransition delAnim modAnim modNotesTx">
        <pc:chgData name="Vickers, Libby" userId="e250baef-1418-4325-b620-0f9540a0387b" providerId="ADAL" clId="{6033FB67-516E-4C3A-B82A-5D29F6B49DC1}" dt="2024-04-25T14:22:56.961" v="8860" actId="1076"/>
        <pc:sldMkLst>
          <pc:docMk/>
          <pc:sldMk cId="4063252254" sldId="1844"/>
        </pc:sldMkLst>
      </pc:sldChg>
      <pc:sldChg chg="addSp delSp modSp add mod modTransition modAnim modNotesTx">
        <pc:chgData name="Vickers, Libby" userId="e250baef-1418-4325-b620-0f9540a0387b" providerId="ADAL" clId="{6033FB67-516E-4C3A-B82A-5D29F6B49DC1}" dt="2024-04-25T13:41:55.876" v="8265" actId="14100"/>
        <pc:sldMkLst>
          <pc:docMk/>
          <pc:sldMk cId="94342120" sldId="1845"/>
        </pc:sldMkLst>
      </pc:sldChg>
      <pc:sldChg chg="addSp delSp modSp add mod modTransition delAnim modAnim modNotesTx">
        <pc:chgData name="Vickers, Libby" userId="e250baef-1418-4325-b620-0f9540a0387b" providerId="ADAL" clId="{6033FB67-516E-4C3A-B82A-5D29F6B49DC1}" dt="2024-04-25T13:26:17.484" v="8174" actId="6549"/>
        <pc:sldMkLst>
          <pc:docMk/>
          <pc:sldMk cId="1298870502" sldId="1846"/>
        </pc:sldMkLst>
      </pc:sldChg>
      <pc:sldChg chg="add del">
        <pc:chgData name="Vickers, Libby" userId="e250baef-1418-4325-b620-0f9540a0387b" providerId="ADAL" clId="{6033FB67-516E-4C3A-B82A-5D29F6B49DC1}" dt="2024-04-21T23:56:55.329" v="1449" actId="2696"/>
        <pc:sldMkLst>
          <pc:docMk/>
          <pc:sldMk cId="1667947701" sldId="1846"/>
        </pc:sldMkLst>
      </pc:sldChg>
      <pc:sldChg chg="add del">
        <pc:chgData name="Vickers, Libby" userId="e250baef-1418-4325-b620-0f9540a0387b" providerId="ADAL" clId="{6033FB67-516E-4C3A-B82A-5D29F6B49DC1}" dt="2024-04-21T23:57:00.643" v="1450" actId="2696"/>
        <pc:sldMkLst>
          <pc:docMk/>
          <pc:sldMk cId="4132895519" sldId="1847"/>
        </pc:sldMkLst>
      </pc:sldChg>
      <pc:sldChg chg="addSp delSp modSp add mod modTransition delAnim modAnim modNotesTx">
        <pc:chgData name="Vickers, Libby" userId="e250baef-1418-4325-b620-0f9540a0387b" providerId="ADAL" clId="{6033FB67-516E-4C3A-B82A-5D29F6B49DC1}" dt="2024-04-25T13:36:00.129" v="8218"/>
        <pc:sldMkLst>
          <pc:docMk/>
          <pc:sldMk cId="4225142317" sldId="1847"/>
        </pc:sldMkLst>
      </pc:sldChg>
      <pc:sldChg chg="addSp delSp modSp add mod modTransition delAnim modAnim modNotesTx">
        <pc:chgData name="Vickers, Libby" userId="e250baef-1418-4325-b620-0f9540a0387b" providerId="ADAL" clId="{6033FB67-516E-4C3A-B82A-5D29F6B49DC1}" dt="2024-04-25T13:23:43.881" v="8112"/>
        <pc:sldMkLst>
          <pc:docMk/>
          <pc:sldMk cId="1091032050" sldId="1848"/>
        </pc:sldMkLst>
      </pc:sldChg>
      <pc:sldChg chg="addSp delSp modSp add mod modTransition delAnim modAnim modNotesTx">
        <pc:chgData name="Vickers, Libby" userId="e250baef-1418-4325-b620-0f9540a0387b" providerId="ADAL" clId="{6033FB67-516E-4C3A-B82A-5D29F6B49DC1}" dt="2024-04-25T13:20:15.027" v="8091" actId="1038"/>
        <pc:sldMkLst>
          <pc:docMk/>
          <pc:sldMk cId="3690723651" sldId="1849"/>
        </pc:sldMkLst>
      </pc:sldChg>
      <pc:sldChg chg="addSp delSp modSp add mod modTransition delAnim modAnim modNotesTx">
        <pc:chgData name="Vickers, Libby" userId="e250baef-1418-4325-b620-0f9540a0387b" providerId="ADAL" clId="{6033FB67-516E-4C3A-B82A-5D29F6B49DC1}" dt="2024-04-25T13:39:31.630" v="8245" actId="14100"/>
        <pc:sldMkLst>
          <pc:docMk/>
          <pc:sldMk cId="3481683263" sldId="1850"/>
        </pc:sldMkLst>
      </pc:sldChg>
      <pc:sldChg chg="addSp delSp modSp add mod modTransition modAnim modNotesTx">
        <pc:chgData name="Vickers, Libby" userId="e250baef-1418-4325-b620-0f9540a0387b" providerId="ADAL" clId="{6033FB67-516E-4C3A-B82A-5D29F6B49DC1}" dt="2024-04-25T12:58:21.300" v="7981"/>
        <pc:sldMkLst>
          <pc:docMk/>
          <pc:sldMk cId="1825037279" sldId="1851"/>
        </pc:sldMkLst>
      </pc:sldChg>
      <pc:sldChg chg="addSp modSp add mod modTransition modAnim modNotesTx">
        <pc:chgData name="Vickers, Libby" userId="e250baef-1418-4325-b620-0f9540a0387b" providerId="ADAL" clId="{6033FB67-516E-4C3A-B82A-5D29F6B49DC1}" dt="2024-04-25T13:53:42.957" v="8352"/>
        <pc:sldMkLst>
          <pc:docMk/>
          <pc:sldMk cId="3869629718" sldId="1852"/>
        </pc:sldMkLst>
      </pc:sldChg>
      <pc:sldChg chg="addSp modSp add mod modTransition modAnim modNotesTx">
        <pc:chgData name="Vickers, Libby" userId="e250baef-1418-4325-b620-0f9540a0387b" providerId="ADAL" clId="{6033FB67-516E-4C3A-B82A-5D29F6B49DC1}" dt="2024-04-25T13:55:32.683" v="8365"/>
        <pc:sldMkLst>
          <pc:docMk/>
          <pc:sldMk cId="737873016" sldId="1853"/>
        </pc:sldMkLst>
      </pc:sldChg>
      <pc:sldChg chg="addSp delSp modSp add del mod ord delAnim modAnim modNotesTx">
        <pc:chgData name="Vickers, Libby" userId="e250baef-1418-4325-b620-0f9540a0387b" providerId="ADAL" clId="{6033FB67-516E-4C3A-B82A-5D29F6B49DC1}" dt="2024-04-24T19:21:48.170" v="7480" actId="2696"/>
        <pc:sldMkLst>
          <pc:docMk/>
          <pc:sldMk cId="338878352" sldId="1854"/>
        </pc:sldMkLst>
      </pc:sldChg>
      <pc:sldChg chg="addSp delSp modSp add mod modTransition delAnim modAnim modNotesTx">
        <pc:chgData name="Vickers, Libby" userId="e250baef-1418-4325-b620-0f9540a0387b" providerId="ADAL" clId="{6033FB67-516E-4C3A-B82A-5D29F6B49DC1}" dt="2024-04-25T14:12:40.520" v="8468" actId="1076"/>
        <pc:sldMkLst>
          <pc:docMk/>
          <pc:sldMk cId="665539075" sldId="1854"/>
        </pc:sldMkLst>
      </pc:sldChg>
      <pc:sldChg chg="addSp delSp modSp add mod modTransition delAnim modAnim modNotesTx">
        <pc:chgData name="Vickers, Libby" userId="e250baef-1418-4325-b620-0f9540a0387b" providerId="ADAL" clId="{6033FB67-516E-4C3A-B82A-5D29F6B49DC1}" dt="2024-04-25T13:42:51.462" v="8273"/>
        <pc:sldMkLst>
          <pc:docMk/>
          <pc:sldMk cId="331105550" sldId="1855"/>
        </pc:sldMkLst>
      </pc:sldChg>
      <pc:sldMasterChg chg="modTransition modSldLayout">
        <pc:chgData name="Vickers, Libby" userId="e250baef-1418-4325-b620-0f9540a0387b" providerId="ADAL" clId="{6033FB67-516E-4C3A-B82A-5D29F6B49DC1}" dt="2024-04-25T12:58:21.300" v="7981"/>
        <pc:sldMasterMkLst>
          <pc:docMk/>
          <pc:sldMasterMk cId="590439008" sldId="2147483757"/>
        </pc:sldMasterMkLst>
        <pc:sldLayoutChg chg="modTransition">
          <pc:chgData name="Vickers, Libby" userId="e250baef-1418-4325-b620-0f9540a0387b" providerId="ADAL" clId="{6033FB67-516E-4C3A-B82A-5D29F6B49DC1}" dt="2024-04-25T12:58:21.300" v="7981"/>
          <pc:sldLayoutMkLst>
            <pc:docMk/>
            <pc:sldMasterMk cId="590439008" sldId="2147483757"/>
            <pc:sldLayoutMk cId="3813953342" sldId="2147483758"/>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2478329088" sldId="2147483759"/>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255660329" sldId="2147483760"/>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1488300802" sldId="2147483761"/>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2522972544" sldId="2147483762"/>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3368691679" sldId="2147483763"/>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974296132" sldId="2147483764"/>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3121729392" sldId="2147483769"/>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2925838166" sldId="2147483770"/>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3857510975" sldId="2147483771"/>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3128090047" sldId="2147483772"/>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4144923543" sldId="2147483773"/>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809287425" sldId="2147483774"/>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3525203783" sldId="2147483775"/>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126806582" sldId="2147483776"/>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4265468404" sldId="2147483777"/>
          </pc:sldLayoutMkLst>
        </pc:sldLayoutChg>
        <pc:sldLayoutChg chg="modTransition">
          <pc:chgData name="Vickers, Libby" userId="e250baef-1418-4325-b620-0f9540a0387b" providerId="ADAL" clId="{6033FB67-516E-4C3A-B82A-5D29F6B49DC1}" dt="2024-04-25T12:58:21.300" v="7981"/>
          <pc:sldLayoutMkLst>
            <pc:docMk/>
            <pc:sldMasterMk cId="590439008" sldId="2147483757"/>
            <pc:sldLayoutMk cId="2592425147" sldId="2147483778"/>
          </pc:sldLayoutMkLst>
        </pc:sldLayoutChg>
      </pc:sldMasterChg>
    </pc:docChg>
  </pc:docChgLst>
  <pc:docChgLst>
    <pc:chgData name="Vickers, Libby" userId="e250baef-1418-4325-b620-0f9540a0387b" providerId="ADAL" clId="{D3515938-C336-48B6-BED1-4E4D1FD8BED9}"/>
    <pc:docChg chg="undo custSel addSld delSld modSld modSection">
      <pc:chgData name="Vickers, Libby" userId="e250baef-1418-4325-b620-0f9540a0387b" providerId="ADAL" clId="{D3515938-C336-48B6-BED1-4E4D1FD8BED9}" dt="2025-03-18T13:11:57.144" v="3811" actId="1037"/>
      <pc:docMkLst>
        <pc:docMk/>
      </pc:docMkLst>
      <pc:sldChg chg="addSp delSp modSp mod modAnim">
        <pc:chgData name="Vickers, Libby" userId="e250baef-1418-4325-b620-0f9540a0387b" providerId="ADAL" clId="{D3515938-C336-48B6-BED1-4E4D1FD8BED9}" dt="2025-03-18T13:09:13.263" v="3672" actId="1035"/>
        <pc:sldMkLst>
          <pc:docMk/>
          <pc:sldMk cId="597220908" sldId="1735"/>
        </pc:sldMkLst>
        <pc:spChg chg="ord">
          <ac:chgData name="Vickers, Libby" userId="e250baef-1418-4325-b620-0f9540a0387b" providerId="ADAL" clId="{D3515938-C336-48B6-BED1-4E4D1FD8BED9}" dt="2025-03-04T14:17:21.965" v="192" actId="166"/>
          <ac:spMkLst>
            <pc:docMk/>
            <pc:sldMk cId="597220908" sldId="1735"/>
            <ac:spMk id="13" creationId="{0895B7BD-CE93-2621-A6FC-EFD0E232E78B}"/>
          </ac:spMkLst>
        </pc:spChg>
        <pc:spChg chg="mod ord">
          <ac:chgData name="Vickers, Libby" userId="e250baef-1418-4325-b620-0f9540a0387b" providerId="ADAL" clId="{D3515938-C336-48B6-BED1-4E4D1FD8BED9}" dt="2025-03-18T13:09:13.263" v="3672" actId="1035"/>
          <ac:spMkLst>
            <pc:docMk/>
            <pc:sldMk cId="597220908" sldId="1735"/>
            <ac:spMk id="15" creationId="{329EC55A-E28A-D1D8-6811-C76159668BA6}"/>
          </ac:spMkLst>
        </pc:spChg>
        <pc:grpChg chg="add mod ord">
          <ac:chgData name="Vickers, Libby" userId="e250baef-1418-4325-b620-0f9540a0387b" providerId="ADAL" clId="{D3515938-C336-48B6-BED1-4E4D1FD8BED9}" dt="2025-03-04T14:17:32.668" v="193" actId="1076"/>
          <ac:grpSpMkLst>
            <pc:docMk/>
            <pc:sldMk cId="597220908" sldId="1735"/>
            <ac:grpSpMk id="4" creationId="{A4266E49-3762-6829-F3E7-4D6A783387B7}"/>
          </ac:grpSpMkLst>
        </pc:grpChg>
        <pc:picChg chg="add mod ord">
          <ac:chgData name="Vickers, Libby" userId="e250baef-1418-4325-b620-0f9540a0387b" providerId="ADAL" clId="{D3515938-C336-48B6-BED1-4E4D1FD8BED9}" dt="2025-03-18T13:08:46.370" v="3660" actId="167"/>
          <ac:picMkLst>
            <pc:docMk/>
            <pc:sldMk cId="597220908" sldId="1735"/>
            <ac:picMk id="2" creationId="{C071CF9E-53EC-6DA2-CCBA-B66766EF54B1}"/>
          </ac:picMkLst>
        </pc:picChg>
        <pc:picChg chg="add mod">
          <ac:chgData name="Vickers, Libby" userId="e250baef-1418-4325-b620-0f9540a0387b" providerId="ADAL" clId="{D3515938-C336-48B6-BED1-4E4D1FD8BED9}" dt="2025-03-04T14:16:39.917" v="189" actId="164"/>
          <ac:picMkLst>
            <pc:docMk/>
            <pc:sldMk cId="597220908" sldId="1735"/>
            <ac:picMk id="3" creationId="{FD7854A6-285D-1DDD-B615-4763B509D895}"/>
          </ac:picMkLst>
        </pc:picChg>
        <pc:picChg chg="add mod">
          <ac:chgData name="Vickers, Libby" userId="e250baef-1418-4325-b620-0f9540a0387b" providerId="ADAL" clId="{D3515938-C336-48B6-BED1-4E4D1FD8BED9}" dt="2025-03-18T13:09:04.787" v="3661" actId="1076"/>
          <ac:picMkLst>
            <pc:docMk/>
            <pc:sldMk cId="597220908" sldId="1735"/>
            <ac:picMk id="5" creationId="{89164F1A-43A8-4478-7AEC-31D5904D2817}"/>
          </ac:picMkLst>
        </pc:picChg>
        <pc:picChg chg="mod">
          <ac:chgData name="Vickers, Libby" userId="e250baef-1418-4325-b620-0f9540a0387b" providerId="ADAL" clId="{D3515938-C336-48B6-BED1-4E4D1FD8BED9}" dt="2025-03-04T14:16:39.917" v="189" actId="164"/>
          <ac:picMkLst>
            <pc:docMk/>
            <pc:sldMk cId="597220908" sldId="1735"/>
            <ac:picMk id="12" creationId="{D0C318E2-28DF-8BAE-2D96-E8B13D75AE86}"/>
          </ac:picMkLst>
        </pc:picChg>
      </pc:sldChg>
      <pc:sldChg chg="addSp delSp modSp mod">
        <pc:chgData name="Vickers, Libby" userId="e250baef-1418-4325-b620-0f9540a0387b" providerId="ADAL" clId="{D3515938-C336-48B6-BED1-4E4D1FD8BED9}" dt="2025-03-04T14:09:14.076" v="128" actId="164"/>
        <pc:sldMkLst>
          <pc:docMk/>
          <pc:sldMk cId="3314859971" sldId="1740"/>
        </pc:sldMkLst>
        <pc:spChg chg="add mod">
          <ac:chgData name="Vickers, Libby" userId="e250baef-1418-4325-b620-0f9540a0387b" providerId="ADAL" clId="{D3515938-C336-48B6-BED1-4E4D1FD8BED9}" dt="2025-03-04T14:09:14.076" v="128" actId="164"/>
          <ac:spMkLst>
            <pc:docMk/>
            <pc:sldMk cId="3314859971" sldId="1740"/>
            <ac:spMk id="11" creationId="{FF48CDCD-4C2E-A25B-29D2-4193FC7DC5AB}"/>
          </ac:spMkLst>
        </pc:spChg>
        <pc:spChg chg="add mod">
          <ac:chgData name="Vickers, Libby" userId="e250baef-1418-4325-b620-0f9540a0387b" providerId="ADAL" clId="{D3515938-C336-48B6-BED1-4E4D1FD8BED9}" dt="2025-03-04T14:09:14.076" v="128" actId="164"/>
          <ac:spMkLst>
            <pc:docMk/>
            <pc:sldMk cId="3314859971" sldId="1740"/>
            <ac:spMk id="14" creationId="{2832596E-BBBF-0D89-22FD-487A917319C6}"/>
          </ac:spMkLst>
        </pc:spChg>
        <pc:spChg chg="add mod ord">
          <ac:chgData name="Vickers, Libby" userId="e250baef-1418-4325-b620-0f9540a0387b" providerId="ADAL" clId="{D3515938-C336-48B6-BED1-4E4D1FD8BED9}" dt="2025-03-04T14:09:14.076" v="128" actId="164"/>
          <ac:spMkLst>
            <pc:docMk/>
            <pc:sldMk cId="3314859971" sldId="1740"/>
            <ac:spMk id="17" creationId="{27FE6819-EDBB-FD64-168E-3BD8EA85BF3D}"/>
          </ac:spMkLst>
        </pc:spChg>
        <pc:spChg chg="add mod">
          <ac:chgData name="Vickers, Libby" userId="e250baef-1418-4325-b620-0f9540a0387b" providerId="ADAL" clId="{D3515938-C336-48B6-BED1-4E4D1FD8BED9}" dt="2025-03-04T14:05:50.986" v="80" actId="14100"/>
          <ac:spMkLst>
            <pc:docMk/>
            <pc:sldMk cId="3314859971" sldId="1740"/>
            <ac:spMk id="18" creationId="{EBA7B70A-8491-FE70-82ED-762E3A129D99}"/>
          </ac:spMkLst>
        </pc:spChg>
        <pc:spChg chg="add mod">
          <ac:chgData name="Vickers, Libby" userId="e250baef-1418-4325-b620-0f9540a0387b" providerId="ADAL" clId="{D3515938-C336-48B6-BED1-4E4D1FD8BED9}" dt="2025-03-04T14:09:14.076" v="128" actId="164"/>
          <ac:spMkLst>
            <pc:docMk/>
            <pc:sldMk cId="3314859971" sldId="1740"/>
            <ac:spMk id="19" creationId="{95E49EEA-EA10-02AD-C2FA-A78BC5277763}"/>
          </ac:spMkLst>
        </pc:spChg>
        <pc:spChg chg="add mod">
          <ac:chgData name="Vickers, Libby" userId="e250baef-1418-4325-b620-0f9540a0387b" providerId="ADAL" clId="{D3515938-C336-48B6-BED1-4E4D1FD8BED9}" dt="2025-03-04T14:09:14.076" v="128" actId="164"/>
          <ac:spMkLst>
            <pc:docMk/>
            <pc:sldMk cId="3314859971" sldId="1740"/>
            <ac:spMk id="20" creationId="{F7ECF5B9-97B8-FA5B-DE9D-771AD8827B74}"/>
          </ac:spMkLst>
        </pc:spChg>
        <pc:grpChg chg="mod">
          <ac:chgData name="Vickers, Libby" userId="e250baef-1418-4325-b620-0f9540a0387b" providerId="ADAL" clId="{D3515938-C336-48B6-BED1-4E4D1FD8BED9}" dt="2025-03-04T14:09:14.076" v="128" actId="164"/>
          <ac:grpSpMkLst>
            <pc:docMk/>
            <pc:sldMk cId="3314859971" sldId="1740"/>
            <ac:grpSpMk id="5" creationId="{C99067CB-6076-0CC6-AC16-D642211BB3DD}"/>
          </ac:grpSpMkLst>
        </pc:grpChg>
        <pc:grpChg chg="add mod">
          <ac:chgData name="Vickers, Libby" userId="e250baef-1418-4325-b620-0f9540a0387b" providerId="ADAL" clId="{D3515938-C336-48B6-BED1-4E4D1FD8BED9}" dt="2025-03-04T14:09:14.076" v="128" actId="164"/>
          <ac:grpSpMkLst>
            <pc:docMk/>
            <pc:sldMk cId="3314859971" sldId="1740"/>
            <ac:grpSpMk id="21" creationId="{670D4CC0-BD31-83C3-5AE0-42E96B660E5F}"/>
          </ac:grpSpMkLst>
        </pc:grpChg>
        <pc:picChg chg="add mod">
          <ac:chgData name="Vickers, Libby" userId="e250baef-1418-4325-b620-0f9540a0387b" providerId="ADAL" clId="{D3515938-C336-48B6-BED1-4E4D1FD8BED9}" dt="2025-03-04T14:09:14.076" v="128" actId="164"/>
          <ac:picMkLst>
            <pc:docMk/>
            <pc:sldMk cId="3314859971" sldId="1740"/>
            <ac:picMk id="10" creationId="{5982D4B1-3B34-4492-BD4F-F5EDE3284211}"/>
          </ac:picMkLst>
        </pc:picChg>
        <pc:picChg chg="add mod">
          <ac:chgData name="Vickers, Libby" userId="e250baef-1418-4325-b620-0f9540a0387b" providerId="ADAL" clId="{D3515938-C336-48B6-BED1-4E4D1FD8BED9}" dt="2025-03-04T14:09:14.076" v="128" actId="164"/>
          <ac:picMkLst>
            <pc:docMk/>
            <pc:sldMk cId="3314859971" sldId="1740"/>
            <ac:picMk id="16" creationId="{1AADC5CE-0F13-3F82-D634-E22B6A4654D0}"/>
          </ac:picMkLst>
        </pc:picChg>
      </pc:sldChg>
      <pc:sldChg chg="addSp delSp modSp mod">
        <pc:chgData name="Vickers, Libby" userId="e250baef-1418-4325-b620-0f9540a0387b" providerId="ADAL" clId="{D3515938-C336-48B6-BED1-4E4D1FD8BED9}" dt="2025-03-04T13:28:51.601" v="9" actId="171"/>
        <pc:sldMkLst>
          <pc:docMk/>
          <pc:sldMk cId="793978010" sldId="1741"/>
        </pc:sldMkLst>
        <pc:spChg chg="mod">
          <ac:chgData name="Vickers, Libby" userId="e250baef-1418-4325-b620-0f9540a0387b" providerId="ADAL" clId="{D3515938-C336-48B6-BED1-4E4D1FD8BED9}" dt="2025-03-04T13:26:37.616" v="3" actId="20577"/>
          <ac:spMkLst>
            <pc:docMk/>
            <pc:sldMk cId="793978010" sldId="1741"/>
            <ac:spMk id="3" creationId="{AA5EEE2F-8A50-3176-99F3-D6FD96F4B7BF}"/>
          </ac:spMkLst>
        </pc:spChg>
        <pc:spChg chg="add mod ord">
          <ac:chgData name="Vickers, Libby" userId="e250baef-1418-4325-b620-0f9540a0387b" providerId="ADAL" clId="{D3515938-C336-48B6-BED1-4E4D1FD8BED9}" dt="2025-03-04T13:28:51.601" v="9" actId="171"/>
          <ac:spMkLst>
            <pc:docMk/>
            <pc:sldMk cId="793978010" sldId="1741"/>
            <ac:spMk id="5" creationId="{B3130ECB-8A7E-2D64-A6EE-96303E914503}"/>
          </ac:spMkLst>
        </pc:spChg>
      </pc:sldChg>
      <pc:sldChg chg="addSp delSp modSp mod modAnim modNotesTx">
        <pc:chgData name="Vickers, Libby" userId="e250baef-1418-4325-b620-0f9540a0387b" providerId="ADAL" clId="{D3515938-C336-48B6-BED1-4E4D1FD8BED9}" dt="2025-03-05T02:33:04.323" v="1657" actId="20577"/>
        <pc:sldMkLst>
          <pc:docMk/>
          <pc:sldMk cId="3227494432" sldId="1742"/>
        </pc:sldMkLst>
        <pc:spChg chg="mod">
          <ac:chgData name="Vickers, Libby" userId="e250baef-1418-4325-b620-0f9540a0387b" providerId="ADAL" clId="{D3515938-C336-48B6-BED1-4E4D1FD8BED9}" dt="2025-03-04T14:10:10.138" v="130"/>
          <ac:spMkLst>
            <pc:docMk/>
            <pc:sldMk cId="3227494432" sldId="1742"/>
            <ac:spMk id="12" creationId="{B958B513-397D-7D0B-206C-FE139828A811}"/>
          </ac:spMkLst>
        </pc:spChg>
        <pc:spChg chg="mod">
          <ac:chgData name="Vickers, Libby" userId="e250baef-1418-4325-b620-0f9540a0387b" providerId="ADAL" clId="{D3515938-C336-48B6-BED1-4E4D1FD8BED9}" dt="2025-03-04T14:10:10.138" v="130"/>
          <ac:spMkLst>
            <pc:docMk/>
            <pc:sldMk cId="3227494432" sldId="1742"/>
            <ac:spMk id="13" creationId="{5CE8B5A4-4DBD-1C02-B48F-ADC516E8F737}"/>
          </ac:spMkLst>
        </pc:spChg>
        <pc:spChg chg="mod">
          <ac:chgData name="Vickers, Libby" userId="e250baef-1418-4325-b620-0f9540a0387b" providerId="ADAL" clId="{D3515938-C336-48B6-BED1-4E4D1FD8BED9}" dt="2025-03-04T14:10:10.138" v="130"/>
          <ac:spMkLst>
            <pc:docMk/>
            <pc:sldMk cId="3227494432" sldId="1742"/>
            <ac:spMk id="14" creationId="{938B47F5-1ED8-8826-23C0-BA3D3ECAB908}"/>
          </ac:spMkLst>
        </pc:spChg>
        <pc:spChg chg="mod">
          <ac:chgData name="Vickers, Libby" userId="e250baef-1418-4325-b620-0f9540a0387b" providerId="ADAL" clId="{D3515938-C336-48B6-BED1-4E4D1FD8BED9}" dt="2025-03-04T14:10:10.138" v="130"/>
          <ac:spMkLst>
            <pc:docMk/>
            <pc:sldMk cId="3227494432" sldId="1742"/>
            <ac:spMk id="16" creationId="{B2F26F7D-D06B-0332-42FD-4E79B6E3617F}"/>
          </ac:spMkLst>
        </pc:spChg>
        <pc:spChg chg="mod">
          <ac:chgData name="Vickers, Libby" userId="e250baef-1418-4325-b620-0f9540a0387b" providerId="ADAL" clId="{D3515938-C336-48B6-BED1-4E4D1FD8BED9}" dt="2025-03-04T14:10:10.138" v="130"/>
          <ac:spMkLst>
            <pc:docMk/>
            <pc:sldMk cId="3227494432" sldId="1742"/>
            <ac:spMk id="17" creationId="{2A90391C-7246-C5E2-9F21-625962399F95}"/>
          </ac:spMkLst>
        </pc:spChg>
        <pc:spChg chg="add mod">
          <ac:chgData name="Vickers, Libby" userId="e250baef-1418-4325-b620-0f9540a0387b" providerId="ADAL" clId="{D3515938-C336-48B6-BED1-4E4D1FD8BED9}" dt="2025-03-04T14:13:02.239" v="163" actId="164"/>
          <ac:spMkLst>
            <pc:docMk/>
            <pc:sldMk cId="3227494432" sldId="1742"/>
            <ac:spMk id="21" creationId="{F41D0717-E3EF-C691-AFB8-E29CFF97326D}"/>
          </ac:spMkLst>
        </pc:spChg>
        <pc:spChg chg="add mod">
          <ac:chgData name="Vickers, Libby" userId="e250baef-1418-4325-b620-0f9540a0387b" providerId="ADAL" clId="{D3515938-C336-48B6-BED1-4E4D1FD8BED9}" dt="2025-03-04T14:14:39.832" v="177" actId="14100"/>
          <ac:spMkLst>
            <pc:docMk/>
            <pc:sldMk cId="3227494432" sldId="1742"/>
            <ac:spMk id="23" creationId="{43EF1286-824F-5E1B-4343-A28EAA4E9E25}"/>
          </ac:spMkLst>
        </pc:spChg>
        <pc:grpChg chg="ord">
          <ac:chgData name="Vickers, Libby" userId="e250baef-1418-4325-b620-0f9540a0387b" providerId="ADAL" clId="{D3515938-C336-48B6-BED1-4E4D1FD8BED9}" dt="2025-03-04T14:10:17.650" v="131" actId="167"/>
          <ac:grpSpMkLst>
            <pc:docMk/>
            <pc:sldMk cId="3227494432" sldId="1742"/>
            <ac:grpSpMk id="6" creationId="{DA210E0F-961D-0AA7-3949-836B6FCD5786}"/>
          </ac:grpSpMkLst>
        </pc:grpChg>
        <pc:grpChg chg="add mod">
          <ac:chgData name="Vickers, Libby" userId="e250baef-1418-4325-b620-0f9540a0387b" providerId="ADAL" clId="{D3515938-C336-48B6-BED1-4E4D1FD8BED9}" dt="2025-03-04T14:13:02.239" v="163" actId="164"/>
          <ac:grpSpMkLst>
            <pc:docMk/>
            <pc:sldMk cId="3227494432" sldId="1742"/>
            <ac:grpSpMk id="22" creationId="{81F2916B-00FE-C05C-AF2E-00A39B57EBD5}"/>
          </ac:grpSpMkLst>
        </pc:grpChg>
        <pc:picChg chg="mod">
          <ac:chgData name="Vickers, Libby" userId="e250baef-1418-4325-b620-0f9540a0387b" providerId="ADAL" clId="{D3515938-C336-48B6-BED1-4E4D1FD8BED9}" dt="2025-03-04T14:13:02.239" v="163" actId="164"/>
          <ac:picMkLst>
            <pc:docMk/>
            <pc:sldMk cId="3227494432" sldId="1742"/>
            <ac:picMk id="10" creationId="{E78047D3-2F19-B59E-8C39-992E5D45269D}"/>
          </ac:picMkLst>
        </pc:picChg>
        <pc:picChg chg="mod">
          <ac:chgData name="Vickers, Libby" userId="e250baef-1418-4325-b620-0f9540a0387b" providerId="ADAL" clId="{D3515938-C336-48B6-BED1-4E4D1FD8BED9}" dt="2025-03-04T14:10:10.138" v="130"/>
          <ac:picMkLst>
            <pc:docMk/>
            <pc:sldMk cId="3227494432" sldId="1742"/>
            <ac:picMk id="11" creationId="{FD8AC259-B4E7-6D65-AADD-6EB7D4FE8630}"/>
          </ac:picMkLst>
        </pc:picChg>
        <pc:picChg chg="mod">
          <ac:chgData name="Vickers, Libby" userId="e250baef-1418-4325-b620-0f9540a0387b" providerId="ADAL" clId="{D3515938-C336-48B6-BED1-4E4D1FD8BED9}" dt="2025-03-04T14:10:10.138" v="130"/>
          <ac:picMkLst>
            <pc:docMk/>
            <pc:sldMk cId="3227494432" sldId="1742"/>
            <ac:picMk id="15" creationId="{C8062401-D3D4-7C97-41C2-D25ED5BC26C7}"/>
          </ac:picMkLst>
        </pc:picChg>
        <pc:picChg chg="mod">
          <ac:chgData name="Vickers, Libby" userId="e250baef-1418-4325-b620-0f9540a0387b" providerId="ADAL" clId="{D3515938-C336-48B6-BED1-4E4D1FD8BED9}" dt="2025-03-04T14:10:10.138" v="130"/>
          <ac:picMkLst>
            <pc:docMk/>
            <pc:sldMk cId="3227494432" sldId="1742"/>
            <ac:picMk id="18" creationId="{0E1EEE26-F0E0-302A-9820-549A3609DCD2}"/>
          </ac:picMkLst>
        </pc:picChg>
        <pc:picChg chg="mod">
          <ac:chgData name="Vickers, Libby" userId="e250baef-1418-4325-b620-0f9540a0387b" providerId="ADAL" clId="{D3515938-C336-48B6-BED1-4E4D1FD8BED9}" dt="2025-03-04T14:10:10.138" v="130"/>
          <ac:picMkLst>
            <pc:docMk/>
            <pc:sldMk cId="3227494432" sldId="1742"/>
            <ac:picMk id="19" creationId="{22ECB22A-B68A-0904-AE9B-9D8C80ED76EE}"/>
          </ac:picMkLst>
        </pc:picChg>
        <pc:picChg chg="mod">
          <ac:chgData name="Vickers, Libby" userId="e250baef-1418-4325-b620-0f9540a0387b" providerId="ADAL" clId="{D3515938-C336-48B6-BED1-4E4D1FD8BED9}" dt="2025-03-04T14:10:10.138" v="130"/>
          <ac:picMkLst>
            <pc:docMk/>
            <pc:sldMk cId="3227494432" sldId="1742"/>
            <ac:picMk id="20" creationId="{6C13935C-651C-D8EA-8D8B-AA68ED590A1A}"/>
          </ac:picMkLst>
        </pc:picChg>
      </pc:sldChg>
      <pc:sldChg chg="addSp delSp modSp mod">
        <pc:chgData name="Vickers, Libby" userId="e250baef-1418-4325-b620-0f9540a0387b" providerId="ADAL" clId="{D3515938-C336-48B6-BED1-4E4D1FD8BED9}" dt="2025-03-06T19:56:31.145" v="3407" actId="478"/>
        <pc:sldMkLst>
          <pc:docMk/>
          <pc:sldMk cId="3047164140" sldId="1784"/>
        </pc:sldMkLst>
        <pc:spChg chg="mod">
          <ac:chgData name="Vickers, Libby" userId="e250baef-1418-4325-b620-0f9540a0387b" providerId="ADAL" clId="{D3515938-C336-48B6-BED1-4E4D1FD8BED9}" dt="2025-03-06T19:55:04.243" v="3223"/>
          <ac:spMkLst>
            <pc:docMk/>
            <pc:sldMk cId="3047164140" sldId="1784"/>
            <ac:spMk id="7" creationId="{28A375CB-13C3-D441-B451-0AF005C3216E}"/>
          </ac:spMkLst>
        </pc:spChg>
        <pc:spChg chg="mod">
          <ac:chgData name="Vickers, Libby" userId="e250baef-1418-4325-b620-0f9540a0387b" providerId="ADAL" clId="{D3515938-C336-48B6-BED1-4E4D1FD8BED9}" dt="2025-03-06T19:55:04.243" v="3223"/>
          <ac:spMkLst>
            <pc:docMk/>
            <pc:sldMk cId="3047164140" sldId="1784"/>
            <ac:spMk id="8" creationId="{36C0A97F-F199-D2C9-1974-C225D88D4A24}"/>
          </ac:spMkLst>
        </pc:spChg>
        <pc:spChg chg="mod">
          <ac:chgData name="Vickers, Libby" userId="e250baef-1418-4325-b620-0f9540a0387b" providerId="ADAL" clId="{D3515938-C336-48B6-BED1-4E4D1FD8BED9}" dt="2025-03-06T19:55:04.243" v="3223"/>
          <ac:spMkLst>
            <pc:docMk/>
            <pc:sldMk cId="3047164140" sldId="1784"/>
            <ac:spMk id="9" creationId="{08C86D67-1EFD-04B8-E635-A753E5717AA9}"/>
          </ac:spMkLst>
        </pc:spChg>
        <pc:spChg chg="mod">
          <ac:chgData name="Vickers, Libby" userId="e250baef-1418-4325-b620-0f9540a0387b" providerId="ADAL" clId="{D3515938-C336-48B6-BED1-4E4D1FD8BED9}" dt="2025-03-06T19:55:04.243" v="3223"/>
          <ac:spMkLst>
            <pc:docMk/>
            <pc:sldMk cId="3047164140" sldId="1784"/>
            <ac:spMk id="11" creationId="{F6B1926A-E243-97CF-911F-2976FE7293B5}"/>
          </ac:spMkLst>
        </pc:spChg>
        <pc:spChg chg="mod">
          <ac:chgData name="Vickers, Libby" userId="e250baef-1418-4325-b620-0f9540a0387b" providerId="ADAL" clId="{D3515938-C336-48B6-BED1-4E4D1FD8BED9}" dt="2025-03-06T19:55:04.243" v="3223"/>
          <ac:spMkLst>
            <pc:docMk/>
            <pc:sldMk cId="3047164140" sldId="1784"/>
            <ac:spMk id="12" creationId="{98B145EB-C55E-624E-39DB-7C3524F2ADCB}"/>
          </ac:spMkLst>
        </pc:spChg>
        <pc:grpChg chg="mod ord">
          <ac:chgData name="Vickers, Libby" userId="e250baef-1418-4325-b620-0f9540a0387b" providerId="ADAL" clId="{D3515938-C336-48B6-BED1-4E4D1FD8BED9}" dt="2025-03-06T19:56:03.236" v="3404" actId="1036"/>
          <ac:grpSpMkLst>
            <pc:docMk/>
            <pc:sldMk cId="3047164140" sldId="1784"/>
            <ac:grpSpMk id="3" creationId="{41C28F7C-07B7-1081-D0EC-A4B76698CAF3}"/>
          </ac:grpSpMkLst>
        </pc:grpChg>
        <pc:picChg chg="mod">
          <ac:chgData name="Vickers, Libby" userId="e250baef-1418-4325-b620-0f9540a0387b" providerId="ADAL" clId="{D3515938-C336-48B6-BED1-4E4D1FD8BED9}" dt="2025-03-06T19:55:04.243" v="3223"/>
          <ac:picMkLst>
            <pc:docMk/>
            <pc:sldMk cId="3047164140" sldId="1784"/>
            <ac:picMk id="6" creationId="{A041CA3B-CF65-FBAE-3C92-02DD1F632438}"/>
          </ac:picMkLst>
        </pc:picChg>
        <pc:picChg chg="mod">
          <ac:chgData name="Vickers, Libby" userId="e250baef-1418-4325-b620-0f9540a0387b" providerId="ADAL" clId="{D3515938-C336-48B6-BED1-4E4D1FD8BED9}" dt="2025-03-06T19:55:04.243" v="3223"/>
          <ac:picMkLst>
            <pc:docMk/>
            <pc:sldMk cId="3047164140" sldId="1784"/>
            <ac:picMk id="10" creationId="{1D97B634-85CE-9051-05A6-2FBB59B353EA}"/>
          </ac:picMkLst>
        </pc:picChg>
        <pc:picChg chg="mod">
          <ac:chgData name="Vickers, Libby" userId="e250baef-1418-4325-b620-0f9540a0387b" providerId="ADAL" clId="{D3515938-C336-48B6-BED1-4E4D1FD8BED9}" dt="2025-03-06T19:55:04.243" v="3223"/>
          <ac:picMkLst>
            <pc:docMk/>
            <pc:sldMk cId="3047164140" sldId="1784"/>
            <ac:picMk id="18" creationId="{DD17975E-4802-77F5-CBB8-432B3F2DBBFB}"/>
          </ac:picMkLst>
        </pc:picChg>
        <pc:picChg chg="mod">
          <ac:chgData name="Vickers, Libby" userId="e250baef-1418-4325-b620-0f9540a0387b" providerId="ADAL" clId="{D3515938-C336-48B6-BED1-4E4D1FD8BED9}" dt="2025-03-06T19:55:39.225" v="3272" actId="1037"/>
          <ac:picMkLst>
            <pc:docMk/>
            <pc:sldMk cId="3047164140" sldId="1784"/>
            <ac:picMk id="19" creationId="{8C7D6420-3D42-185F-CB78-C92E68066D73}"/>
          </ac:picMkLst>
        </pc:picChg>
        <pc:picChg chg="mod">
          <ac:chgData name="Vickers, Libby" userId="e250baef-1418-4325-b620-0f9540a0387b" providerId="ADAL" clId="{D3515938-C336-48B6-BED1-4E4D1FD8BED9}" dt="2025-03-06T19:55:04.243" v="3223"/>
          <ac:picMkLst>
            <pc:docMk/>
            <pc:sldMk cId="3047164140" sldId="1784"/>
            <ac:picMk id="20" creationId="{D4BBA781-EA58-641E-75F9-1E95637B3F69}"/>
          </ac:picMkLst>
        </pc:picChg>
      </pc:sldChg>
      <pc:sldChg chg="addSp delSp modSp mod delAnim modAnim modNotesTx">
        <pc:chgData name="Vickers, Libby" userId="e250baef-1418-4325-b620-0f9540a0387b" providerId="ADAL" clId="{D3515938-C336-48B6-BED1-4E4D1FD8BED9}" dt="2025-03-07T13:27:56.037" v="3654" actId="20577"/>
        <pc:sldMkLst>
          <pc:docMk/>
          <pc:sldMk cId="170109321" sldId="1808"/>
        </pc:sldMkLst>
        <pc:spChg chg="add mod">
          <ac:chgData name="Vickers, Libby" userId="e250baef-1418-4325-b620-0f9540a0387b" providerId="ADAL" clId="{D3515938-C336-48B6-BED1-4E4D1FD8BED9}" dt="2025-03-04T22:58:49.174" v="676" actId="14100"/>
          <ac:spMkLst>
            <pc:docMk/>
            <pc:sldMk cId="170109321" sldId="1808"/>
            <ac:spMk id="9" creationId="{CCD9F1DC-8A5B-23A9-47A3-124770A5146E}"/>
          </ac:spMkLst>
        </pc:spChg>
        <pc:spChg chg="add mod">
          <ac:chgData name="Vickers, Libby" userId="e250baef-1418-4325-b620-0f9540a0387b" providerId="ADAL" clId="{D3515938-C336-48B6-BED1-4E4D1FD8BED9}" dt="2025-03-04T23:10:06.873" v="973" actId="1076"/>
          <ac:spMkLst>
            <pc:docMk/>
            <pc:sldMk cId="170109321" sldId="1808"/>
            <ac:spMk id="24" creationId="{A741EDB6-96B0-4F6E-E307-41A2028F655E}"/>
          </ac:spMkLst>
        </pc:spChg>
        <pc:spChg chg="mod">
          <ac:chgData name="Vickers, Libby" userId="e250baef-1418-4325-b620-0f9540a0387b" providerId="ADAL" clId="{D3515938-C336-48B6-BED1-4E4D1FD8BED9}" dt="2025-03-04T22:58:32.049" v="674" actId="14100"/>
          <ac:spMkLst>
            <pc:docMk/>
            <pc:sldMk cId="170109321" sldId="1808"/>
            <ac:spMk id="53" creationId="{CE8C666E-262D-6EED-30BF-9A56D1E4FBDA}"/>
          </ac:spMkLst>
        </pc:spChg>
        <pc:graphicFrameChg chg="add del mod modGraphic">
          <ac:chgData name="Vickers, Libby" userId="e250baef-1418-4325-b620-0f9540a0387b" providerId="ADAL" clId="{D3515938-C336-48B6-BED1-4E4D1FD8BED9}" dt="2025-03-07T13:27:56.037" v="3654" actId="20577"/>
          <ac:graphicFrameMkLst>
            <pc:docMk/>
            <pc:sldMk cId="170109321" sldId="1808"/>
            <ac:graphicFrameMk id="7" creationId="{6BAEFA18-93C5-5E5D-AC9F-FD4231B265AE}"/>
          </ac:graphicFrameMkLst>
        </pc:graphicFrameChg>
        <pc:picChg chg="add mod ord">
          <ac:chgData name="Vickers, Libby" userId="e250baef-1418-4325-b620-0f9540a0387b" providerId="ADAL" clId="{D3515938-C336-48B6-BED1-4E4D1FD8BED9}" dt="2025-03-04T22:58:08.440" v="672" actId="167"/>
          <ac:picMkLst>
            <pc:docMk/>
            <pc:sldMk cId="170109321" sldId="1808"/>
            <ac:picMk id="12" creationId="{D7864BAC-F74E-75EE-BE36-8E55821211C8}"/>
          </ac:picMkLst>
        </pc:picChg>
        <pc:picChg chg="add mod">
          <ac:chgData name="Vickers, Libby" userId="e250baef-1418-4325-b620-0f9540a0387b" providerId="ADAL" clId="{D3515938-C336-48B6-BED1-4E4D1FD8BED9}" dt="2025-03-04T23:03:48.129" v="699" actId="1076"/>
          <ac:picMkLst>
            <pc:docMk/>
            <pc:sldMk cId="170109321" sldId="1808"/>
            <ac:picMk id="22" creationId="{A5519874-60AF-99FA-6607-33E762F402F9}"/>
          </ac:picMkLst>
        </pc:picChg>
      </pc:sldChg>
      <pc:sldChg chg="addSp delSp modSp mod modAnim modNotesTx">
        <pc:chgData name="Vickers, Libby" userId="e250baef-1418-4325-b620-0f9540a0387b" providerId="ADAL" clId="{D3515938-C336-48B6-BED1-4E4D1FD8BED9}" dt="2025-03-05T21:15:17.872" v="2063" actId="1076"/>
        <pc:sldMkLst>
          <pc:docMk/>
          <pc:sldMk cId="958254347" sldId="1812"/>
        </pc:sldMkLst>
        <pc:spChg chg="add mod">
          <ac:chgData name="Vickers, Libby" userId="e250baef-1418-4325-b620-0f9540a0387b" providerId="ADAL" clId="{D3515938-C336-48B6-BED1-4E4D1FD8BED9}" dt="2025-03-05T21:14:59.244" v="2062" actId="1038"/>
          <ac:spMkLst>
            <pc:docMk/>
            <pc:sldMk cId="958254347" sldId="1812"/>
            <ac:spMk id="7" creationId="{945AD0EF-50FC-CE9A-D60B-0457B808BBD5}"/>
          </ac:spMkLst>
        </pc:spChg>
        <pc:spChg chg="mod ord topLvl">
          <ac:chgData name="Vickers, Libby" userId="e250baef-1418-4325-b620-0f9540a0387b" providerId="ADAL" clId="{D3515938-C336-48B6-BED1-4E4D1FD8BED9}" dt="2025-03-05T03:21:17.661" v="2023" actId="2085"/>
          <ac:spMkLst>
            <pc:docMk/>
            <pc:sldMk cId="958254347" sldId="1812"/>
            <ac:spMk id="17" creationId="{20C8A87C-E782-C11D-5BC9-2988271A7958}"/>
          </ac:spMkLst>
        </pc:spChg>
        <pc:grpChg chg="add mod ord">
          <ac:chgData name="Vickers, Libby" userId="e250baef-1418-4325-b620-0f9540a0387b" providerId="ADAL" clId="{D3515938-C336-48B6-BED1-4E4D1FD8BED9}" dt="2025-03-05T21:15:17.872" v="2063" actId="1076"/>
          <ac:grpSpMkLst>
            <pc:docMk/>
            <pc:sldMk cId="958254347" sldId="1812"/>
            <ac:grpSpMk id="9" creationId="{03BEDD65-3D7C-353D-CC43-F3C90D28BFA5}"/>
          </ac:grpSpMkLst>
        </pc:grpChg>
        <pc:picChg chg="add mod">
          <ac:chgData name="Vickers, Libby" userId="e250baef-1418-4325-b620-0f9540a0387b" providerId="ADAL" clId="{D3515938-C336-48B6-BED1-4E4D1FD8BED9}" dt="2025-03-05T03:21:01.119" v="2022" actId="208"/>
          <ac:picMkLst>
            <pc:docMk/>
            <pc:sldMk cId="958254347" sldId="1812"/>
            <ac:picMk id="8" creationId="{EA00D03F-E6CB-13B9-F7AB-432F22ECD3EA}"/>
          </ac:picMkLst>
        </pc:picChg>
      </pc:sldChg>
      <pc:sldChg chg="del">
        <pc:chgData name="Vickers, Libby" userId="e250baef-1418-4325-b620-0f9540a0387b" providerId="ADAL" clId="{D3515938-C336-48B6-BED1-4E4D1FD8BED9}" dt="2025-03-05T21:25:22.814" v="2200" actId="47"/>
        <pc:sldMkLst>
          <pc:docMk/>
          <pc:sldMk cId="2506262854" sldId="1819"/>
        </pc:sldMkLst>
      </pc:sldChg>
      <pc:sldChg chg="del">
        <pc:chgData name="Vickers, Libby" userId="e250baef-1418-4325-b620-0f9540a0387b" providerId="ADAL" clId="{D3515938-C336-48B6-BED1-4E4D1FD8BED9}" dt="2025-03-05T21:25:22.814" v="2200" actId="47"/>
        <pc:sldMkLst>
          <pc:docMk/>
          <pc:sldMk cId="1905958371" sldId="1820"/>
        </pc:sldMkLst>
      </pc:sldChg>
      <pc:sldChg chg="addSp modSp mod modAnim modNotesTx">
        <pc:chgData name="Vickers, Libby" userId="e250baef-1418-4325-b620-0f9540a0387b" providerId="ADAL" clId="{D3515938-C336-48B6-BED1-4E4D1FD8BED9}" dt="2025-03-06T00:30:51.236" v="2333"/>
        <pc:sldMkLst>
          <pc:docMk/>
          <pc:sldMk cId="3142595848" sldId="1822"/>
        </pc:sldMkLst>
        <pc:spChg chg="add mod">
          <ac:chgData name="Vickers, Libby" userId="e250baef-1418-4325-b620-0f9540a0387b" providerId="ADAL" clId="{D3515938-C336-48B6-BED1-4E4D1FD8BED9}" dt="2025-03-05T21:17:32.720" v="2122" actId="1036"/>
          <ac:spMkLst>
            <pc:docMk/>
            <pc:sldMk cId="3142595848" sldId="1822"/>
            <ac:spMk id="13" creationId="{C1AB1EE4-F49D-8F57-3107-9F998ADA7525}"/>
          </ac:spMkLst>
        </pc:spChg>
        <pc:spChg chg="add mod">
          <ac:chgData name="Vickers, Libby" userId="e250baef-1418-4325-b620-0f9540a0387b" providerId="ADAL" clId="{D3515938-C336-48B6-BED1-4E4D1FD8BED9}" dt="2025-03-06T00:26:15.310" v="2222" actId="164"/>
          <ac:spMkLst>
            <pc:docMk/>
            <pc:sldMk cId="3142595848" sldId="1822"/>
            <ac:spMk id="16" creationId="{85C4FC8C-6953-3EDD-43A3-BBE625CF5AF4}"/>
          </ac:spMkLst>
        </pc:spChg>
        <pc:grpChg chg="add mod">
          <ac:chgData name="Vickers, Libby" userId="e250baef-1418-4325-b620-0f9540a0387b" providerId="ADAL" clId="{D3515938-C336-48B6-BED1-4E4D1FD8BED9}" dt="2025-03-06T00:26:15.310" v="2222" actId="164"/>
          <ac:grpSpMkLst>
            <pc:docMk/>
            <pc:sldMk cId="3142595848" sldId="1822"/>
            <ac:grpSpMk id="17" creationId="{A840C353-50A8-7155-3756-61DD611620CE}"/>
          </ac:grpSpMkLst>
        </pc:grpChg>
        <pc:picChg chg="add mod ord">
          <ac:chgData name="Vickers, Libby" userId="e250baef-1418-4325-b620-0f9540a0387b" providerId="ADAL" clId="{D3515938-C336-48B6-BED1-4E4D1FD8BED9}" dt="2025-03-06T00:26:26.672" v="2223" actId="1076"/>
          <ac:picMkLst>
            <pc:docMk/>
            <pc:sldMk cId="3142595848" sldId="1822"/>
            <ac:picMk id="15" creationId="{FC17A8AC-A12D-4829-FDF2-5950050C9EFD}"/>
          </ac:picMkLst>
        </pc:picChg>
      </pc:sldChg>
      <pc:sldChg chg="modSp mod">
        <pc:chgData name="Vickers, Libby" userId="e250baef-1418-4325-b620-0f9540a0387b" providerId="ADAL" clId="{D3515938-C336-48B6-BED1-4E4D1FD8BED9}" dt="2025-03-06T00:26:42.754" v="2225" actId="1076"/>
        <pc:sldMkLst>
          <pc:docMk/>
          <pc:sldMk cId="426465588" sldId="1824"/>
        </pc:sldMkLst>
        <pc:picChg chg="mod">
          <ac:chgData name="Vickers, Libby" userId="e250baef-1418-4325-b620-0f9540a0387b" providerId="ADAL" clId="{D3515938-C336-48B6-BED1-4E4D1FD8BED9}" dt="2025-03-06T00:26:42.754" v="2225" actId="1076"/>
          <ac:picMkLst>
            <pc:docMk/>
            <pc:sldMk cId="426465588" sldId="1824"/>
            <ac:picMk id="19" creationId="{BB62C8CB-8017-F666-9833-2AE2C2293A18}"/>
          </ac:picMkLst>
        </pc:picChg>
      </pc:sldChg>
      <pc:sldChg chg="addSp modSp mod modAnim modNotesTx">
        <pc:chgData name="Vickers, Libby" userId="e250baef-1418-4325-b620-0f9540a0387b" providerId="ADAL" clId="{D3515938-C336-48B6-BED1-4E4D1FD8BED9}" dt="2025-03-06T00:40:00.345" v="2381"/>
        <pc:sldMkLst>
          <pc:docMk/>
          <pc:sldMk cId="3765180842" sldId="1825"/>
        </pc:sldMkLst>
        <pc:spChg chg="ord">
          <ac:chgData name="Vickers, Libby" userId="e250baef-1418-4325-b620-0f9540a0387b" providerId="ADAL" clId="{D3515938-C336-48B6-BED1-4E4D1FD8BED9}" dt="2025-03-06T00:35:23.432" v="2345" actId="166"/>
          <ac:spMkLst>
            <pc:docMk/>
            <pc:sldMk cId="3765180842" sldId="1825"/>
            <ac:spMk id="3" creationId="{F73ECF90-655E-4200-12F3-7E44DA27DC6F}"/>
          </ac:spMkLst>
        </pc:spChg>
        <pc:spChg chg="mod">
          <ac:chgData name="Vickers, Libby" userId="e250baef-1418-4325-b620-0f9540a0387b" providerId="ADAL" clId="{D3515938-C336-48B6-BED1-4E4D1FD8BED9}" dt="2025-03-06T00:33:29.292" v="2335"/>
          <ac:spMkLst>
            <pc:docMk/>
            <pc:sldMk cId="3765180842" sldId="1825"/>
            <ac:spMk id="5" creationId="{04FBA6DF-3716-B784-C4EC-4A03958182A7}"/>
          </ac:spMkLst>
        </pc:spChg>
        <pc:spChg chg="add mod">
          <ac:chgData name="Vickers, Libby" userId="e250baef-1418-4325-b620-0f9540a0387b" providerId="ADAL" clId="{D3515938-C336-48B6-BED1-4E4D1FD8BED9}" dt="2025-03-06T00:36:34.464" v="2349" actId="2085"/>
          <ac:spMkLst>
            <pc:docMk/>
            <pc:sldMk cId="3765180842" sldId="1825"/>
            <ac:spMk id="8" creationId="{A232F2B5-D623-F52B-7792-F56BB13B3A5C}"/>
          </ac:spMkLst>
        </pc:spChg>
        <pc:spChg chg="ord">
          <ac:chgData name="Vickers, Libby" userId="e250baef-1418-4325-b620-0f9540a0387b" providerId="ADAL" clId="{D3515938-C336-48B6-BED1-4E4D1FD8BED9}" dt="2025-03-06T00:34:54.138" v="2341" actId="166"/>
          <ac:spMkLst>
            <pc:docMk/>
            <pc:sldMk cId="3765180842" sldId="1825"/>
            <ac:spMk id="22" creationId="{5C726ED3-1386-2212-05D6-4CAA56242DE4}"/>
          </ac:spMkLst>
        </pc:spChg>
        <pc:grpChg chg="add mod">
          <ac:chgData name="Vickers, Libby" userId="e250baef-1418-4325-b620-0f9540a0387b" providerId="ADAL" clId="{D3515938-C336-48B6-BED1-4E4D1FD8BED9}" dt="2025-03-06T00:33:29.292" v="2335"/>
          <ac:grpSpMkLst>
            <pc:docMk/>
            <pc:sldMk cId="3765180842" sldId="1825"/>
            <ac:grpSpMk id="4" creationId="{8190D74D-5257-7DF0-9EEF-CFF0B8E52FD2}"/>
          </ac:grpSpMkLst>
        </pc:grpChg>
        <pc:grpChg chg="mod">
          <ac:chgData name="Vickers, Libby" userId="e250baef-1418-4325-b620-0f9540a0387b" providerId="ADAL" clId="{D3515938-C336-48B6-BED1-4E4D1FD8BED9}" dt="2025-03-06T00:35:03.021" v="2343" actId="1076"/>
          <ac:grpSpMkLst>
            <pc:docMk/>
            <pc:sldMk cId="3765180842" sldId="1825"/>
            <ac:grpSpMk id="9" creationId="{3712F993-1589-C739-16E1-C1D5ED102CA6}"/>
          </ac:grpSpMkLst>
        </pc:grpChg>
        <pc:grpChg chg="mod ord">
          <ac:chgData name="Vickers, Libby" userId="e250baef-1418-4325-b620-0f9540a0387b" providerId="ADAL" clId="{D3515938-C336-48B6-BED1-4E4D1FD8BED9}" dt="2025-03-06T00:35:34.081" v="2346" actId="1076"/>
          <ac:grpSpMkLst>
            <pc:docMk/>
            <pc:sldMk cId="3765180842" sldId="1825"/>
            <ac:grpSpMk id="21" creationId="{608F7846-FD1F-50B9-8CAD-F00F0FF8EAB4}"/>
          </ac:grpSpMkLst>
        </pc:grpChg>
        <pc:picChg chg="mod">
          <ac:chgData name="Vickers, Libby" userId="e250baef-1418-4325-b620-0f9540a0387b" providerId="ADAL" clId="{D3515938-C336-48B6-BED1-4E4D1FD8BED9}" dt="2025-03-06T00:33:29.292" v="2335"/>
          <ac:picMkLst>
            <pc:docMk/>
            <pc:sldMk cId="3765180842" sldId="1825"/>
            <ac:picMk id="7" creationId="{63E4BBBA-7213-6302-A7B1-6AF1E2A4B816}"/>
          </ac:picMkLst>
        </pc:picChg>
      </pc:sldChg>
      <pc:sldChg chg="addSp modSp mod">
        <pc:chgData name="Vickers, Libby" userId="e250baef-1418-4325-b620-0f9540a0387b" providerId="ADAL" clId="{D3515938-C336-48B6-BED1-4E4D1FD8BED9}" dt="2025-03-06T19:33:46.937" v="2992" actId="20577"/>
        <pc:sldMkLst>
          <pc:docMk/>
          <pc:sldMk cId="3487373330" sldId="1826"/>
        </pc:sldMkLst>
        <pc:spChg chg="add mod">
          <ac:chgData name="Vickers, Libby" userId="e250baef-1418-4325-b620-0f9540a0387b" providerId="ADAL" clId="{D3515938-C336-48B6-BED1-4E4D1FD8BED9}" dt="2025-03-06T19:33:46.937" v="2992" actId="20577"/>
          <ac:spMkLst>
            <pc:docMk/>
            <pc:sldMk cId="3487373330" sldId="1826"/>
            <ac:spMk id="14" creationId="{E83AEBF7-07F1-1FCF-48CD-BB7A4DEDE1F3}"/>
          </ac:spMkLst>
        </pc:spChg>
      </pc:sldChg>
      <pc:sldChg chg="addSp modSp mod">
        <pc:chgData name="Vickers, Libby" userId="e250baef-1418-4325-b620-0f9540a0387b" providerId="ADAL" clId="{D3515938-C336-48B6-BED1-4E4D1FD8BED9}" dt="2025-03-05T21:18:48.941" v="2128" actId="1036"/>
        <pc:sldMkLst>
          <pc:docMk/>
          <pc:sldMk cId="832849082" sldId="1834"/>
        </pc:sldMkLst>
        <pc:spChg chg="add mod">
          <ac:chgData name="Vickers, Libby" userId="e250baef-1418-4325-b620-0f9540a0387b" providerId="ADAL" clId="{D3515938-C336-48B6-BED1-4E4D1FD8BED9}" dt="2025-03-05T21:18:48.941" v="2128" actId="1036"/>
          <ac:spMkLst>
            <pc:docMk/>
            <pc:sldMk cId="832849082" sldId="1834"/>
            <ac:spMk id="9" creationId="{A66A8C01-1181-92E5-6DD5-E361268F6668}"/>
          </ac:spMkLst>
        </pc:spChg>
      </pc:sldChg>
      <pc:sldChg chg="addSp delSp modSp del mod">
        <pc:chgData name="Vickers, Libby" userId="e250baef-1418-4325-b620-0f9540a0387b" providerId="ADAL" clId="{D3515938-C336-48B6-BED1-4E4D1FD8BED9}" dt="2025-03-06T19:00:19.135" v="2590" actId="2696"/>
        <pc:sldMkLst>
          <pc:docMk/>
          <pc:sldMk cId="4063252254" sldId="1844"/>
        </pc:sldMkLst>
      </pc:sldChg>
      <pc:sldChg chg="addSp delSp modSp mod">
        <pc:chgData name="Vickers, Libby" userId="e250baef-1418-4325-b620-0f9540a0387b" providerId="ADAL" clId="{D3515938-C336-48B6-BED1-4E4D1FD8BED9}" dt="2025-03-18T13:11:26.845" v="3763" actId="1035"/>
        <pc:sldMkLst>
          <pc:docMk/>
          <pc:sldMk cId="94342120" sldId="1845"/>
        </pc:sldMkLst>
        <pc:spChg chg="mod">
          <ac:chgData name="Vickers, Libby" userId="e250baef-1418-4325-b620-0f9540a0387b" providerId="ADAL" clId="{D3515938-C336-48B6-BED1-4E4D1FD8BED9}" dt="2025-03-18T13:11:26.845" v="3763" actId="1035"/>
          <ac:spMkLst>
            <pc:docMk/>
            <pc:sldMk cId="94342120" sldId="1845"/>
            <ac:spMk id="3" creationId="{871D7C8B-C11C-37C4-A811-BC88BBF99212}"/>
          </ac:spMkLst>
        </pc:spChg>
        <pc:picChg chg="add mod ord">
          <ac:chgData name="Vickers, Libby" userId="e250baef-1418-4325-b620-0f9540a0387b" providerId="ADAL" clId="{D3515938-C336-48B6-BED1-4E4D1FD8BED9}" dt="2025-03-18T13:11:16.323" v="3751" actId="1036"/>
          <ac:picMkLst>
            <pc:docMk/>
            <pc:sldMk cId="94342120" sldId="1845"/>
            <ac:picMk id="7" creationId="{51490B04-334A-A1CE-5997-1275D79FA7E9}"/>
          </ac:picMkLst>
        </pc:picChg>
        <pc:picChg chg="mod">
          <ac:chgData name="Vickers, Libby" userId="e250baef-1418-4325-b620-0f9540a0387b" providerId="ADAL" clId="{D3515938-C336-48B6-BED1-4E4D1FD8BED9}" dt="2025-03-18T13:11:20.438" v="3753" actId="1076"/>
          <ac:picMkLst>
            <pc:docMk/>
            <pc:sldMk cId="94342120" sldId="1845"/>
            <ac:picMk id="8" creationId="{C05A6FE0-4106-837F-EB49-1AD8404C9081}"/>
          </ac:picMkLst>
        </pc:picChg>
      </pc:sldChg>
      <pc:sldChg chg="addSp modSp mod modAnim">
        <pc:chgData name="Vickers, Libby" userId="e250baef-1418-4325-b620-0f9540a0387b" providerId="ADAL" clId="{D3515938-C336-48B6-BED1-4E4D1FD8BED9}" dt="2025-03-05T21:23:41.389" v="2199" actId="1037"/>
        <pc:sldMkLst>
          <pc:docMk/>
          <pc:sldMk cId="1298870502" sldId="1846"/>
        </pc:sldMkLst>
        <pc:spChg chg="add mod">
          <ac:chgData name="Vickers, Libby" userId="e250baef-1418-4325-b620-0f9540a0387b" providerId="ADAL" clId="{D3515938-C336-48B6-BED1-4E4D1FD8BED9}" dt="2025-03-05T21:20:28.274" v="2162" actId="1037"/>
          <ac:spMkLst>
            <pc:docMk/>
            <pc:sldMk cId="1298870502" sldId="1846"/>
            <ac:spMk id="2" creationId="{9E5BD1E0-0683-3DA5-1083-3557D051063B}"/>
          </ac:spMkLst>
        </pc:spChg>
        <pc:spChg chg="add mod">
          <ac:chgData name="Vickers, Libby" userId="e250baef-1418-4325-b620-0f9540a0387b" providerId="ADAL" clId="{D3515938-C336-48B6-BED1-4E4D1FD8BED9}" dt="2025-03-05T21:23:41.389" v="2199" actId="1037"/>
          <ac:spMkLst>
            <pc:docMk/>
            <pc:sldMk cId="1298870502" sldId="1846"/>
            <ac:spMk id="3" creationId="{A054F25D-BADD-496A-C14B-0FE21E76BA70}"/>
          </ac:spMkLst>
        </pc:spChg>
        <pc:spChg chg="mod ord">
          <ac:chgData name="Vickers, Libby" userId="e250baef-1418-4325-b620-0f9540a0387b" providerId="ADAL" clId="{D3515938-C336-48B6-BED1-4E4D1FD8BED9}" dt="2025-03-05T21:22:56.644" v="2197" actId="1035"/>
          <ac:spMkLst>
            <pc:docMk/>
            <pc:sldMk cId="1298870502" sldId="1846"/>
            <ac:spMk id="4" creationId="{5E29166B-6149-E25A-FFAA-EA47BE83017B}"/>
          </ac:spMkLst>
        </pc:spChg>
        <pc:grpChg chg="add mod">
          <ac:chgData name="Vickers, Libby" userId="e250baef-1418-4325-b620-0f9540a0387b" providerId="ADAL" clId="{D3515938-C336-48B6-BED1-4E4D1FD8BED9}" dt="2025-03-05T21:22:30.137" v="2179" actId="1076"/>
          <ac:grpSpMkLst>
            <pc:docMk/>
            <pc:sldMk cId="1298870502" sldId="1846"/>
            <ac:grpSpMk id="5" creationId="{7AEC44CC-3949-0A7B-8613-E57D6A02D541}"/>
          </ac:grpSpMkLst>
        </pc:grpChg>
        <pc:grpChg chg="mod">
          <ac:chgData name="Vickers, Libby" userId="e250baef-1418-4325-b620-0f9540a0387b" providerId="ADAL" clId="{D3515938-C336-48B6-BED1-4E4D1FD8BED9}" dt="2025-03-05T21:21:11.713" v="2170" actId="164"/>
          <ac:grpSpMkLst>
            <pc:docMk/>
            <pc:sldMk cId="1298870502" sldId="1846"/>
            <ac:grpSpMk id="18" creationId="{FFE8A946-5BCF-DC8C-FBCD-54C353C6725B}"/>
          </ac:grpSpMkLst>
        </pc:grpChg>
      </pc:sldChg>
      <pc:sldChg chg="addSp modSp del mod">
        <pc:chgData name="Vickers, Libby" userId="e250baef-1418-4325-b620-0f9540a0387b" providerId="ADAL" clId="{D3515938-C336-48B6-BED1-4E4D1FD8BED9}" dt="2025-03-05T21:25:22.814" v="2200" actId="47"/>
        <pc:sldMkLst>
          <pc:docMk/>
          <pc:sldMk cId="4225142317" sldId="1847"/>
        </pc:sldMkLst>
      </pc:sldChg>
      <pc:sldChg chg="addSp modSp mod modNotesTx">
        <pc:chgData name="Vickers, Libby" userId="e250baef-1418-4325-b620-0f9540a0387b" providerId="ADAL" clId="{D3515938-C336-48B6-BED1-4E4D1FD8BED9}" dt="2025-03-06T00:27:42.992" v="2252" actId="1038"/>
        <pc:sldMkLst>
          <pc:docMk/>
          <pc:sldMk cId="1091032050" sldId="1848"/>
        </pc:sldMkLst>
        <pc:spChg chg="add mod">
          <ac:chgData name="Vickers, Libby" userId="e250baef-1418-4325-b620-0f9540a0387b" providerId="ADAL" clId="{D3515938-C336-48B6-BED1-4E4D1FD8BED9}" dt="2025-03-05T21:16:33.128" v="2073" actId="14100"/>
          <ac:spMkLst>
            <pc:docMk/>
            <pc:sldMk cId="1091032050" sldId="1848"/>
            <ac:spMk id="4" creationId="{8DFBC42A-2CE2-EEBB-0B82-A779F87838DB}"/>
          </ac:spMkLst>
        </pc:spChg>
        <pc:spChg chg="mod">
          <ac:chgData name="Vickers, Libby" userId="e250baef-1418-4325-b620-0f9540a0387b" providerId="ADAL" clId="{D3515938-C336-48B6-BED1-4E4D1FD8BED9}" dt="2025-03-06T00:27:42.992" v="2252" actId="1038"/>
          <ac:spMkLst>
            <pc:docMk/>
            <pc:sldMk cId="1091032050" sldId="1848"/>
            <ac:spMk id="5" creationId="{8471D062-A022-BAA0-A23A-C88CB6318062}"/>
          </ac:spMkLst>
        </pc:spChg>
        <pc:grpChg chg="mod">
          <ac:chgData name="Vickers, Libby" userId="e250baef-1418-4325-b620-0f9540a0387b" providerId="ADAL" clId="{D3515938-C336-48B6-BED1-4E4D1FD8BED9}" dt="2025-03-06T00:27:35.442" v="2229" actId="1076"/>
          <ac:grpSpMkLst>
            <pc:docMk/>
            <pc:sldMk cId="1091032050" sldId="1848"/>
            <ac:grpSpMk id="9" creationId="{9BA4C839-C337-DDB5-38AE-CE675CE2119A}"/>
          </ac:grpSpMkLst>
        </pc:grpChg>
      </pc:sldChg>
      <pc:sldChg chg="addSp delSp modSp mod">
        <pc:chgData name="Vickers, Libby" userId="e250baef-1418-4325-b620-0f9540a0387b" providerId="ADAL" clId="{D3515938-C336-48B6-BED1-4E4D1FD8BED9}" dt="2025-03-06T14:01:16.201" v="2488" actId="164"/>
        <pc:sldMkLst>
          <pc:docMk/>
          <pc:sldMk cId="1825037279" sldId="1851"/>
        </pc:sldMkLst>
        <pc:spChg chg="add mod">
          <ac:chgData name="Vickers, Libby" userId="e250baef-1418-4325-b620-0f9540a0387b" providerId="ADAL" clId="{D3515938-C336-48B6-BED1-4E4D1FD8BED9}" dt="2025-03-06T14:01:16.201" v="2488" actId="164"/>
          <ac:spMkLst>
            <pc:docMk/>
            <pc:sldMk cId="1825037279" sldId="1851"/>
            <ac:spMk id="10" creationId="{503B8C65-9700-A7B3-1D5D-B909C44F7F60}"/>
          </ac:spMkLst>
        </pc:spChg>
        <pc:spChg chg="add mod">
          <ac:chgData name="Vickers, Libby" userId="e250baef-1418-4325-b620-0f9540a0387b" providerId="ADAL" clId="{D3515938-C336-48B6-BED1-4E4D1FD8BED9}" dt="2025-03-06T14:01:16.201" v="2488" actId="164"/>
          <ac:spMkLst>
            <pc:docMk/>
            <pc:sldMk cId="1825037279" sldId="1851"/>
            <ac:spMk id="11" creationId="{E497D216-805B-A6ED-2A33-B3C1DE53C210}"/>
          </ac:spMkLst>
        </pc:spChg>
        <pc:grpChg chg="topLvl">
          <ac:chgData name="Vickers, Libby" userId="e250baef-1418-4325-b620-0f9540a0387b" providerId="ADAL" clId="{D3515938-C336-48B6-BED1-4E4D1FD8BED9}" dt="2025-03-06T13:57:22.544" v="2405" actId="478"/>
          <ac:grpSpMkLst>
            <pc:docMk/>
            <pc:sldMk cId="1825037279" sldId="1851"/>
            <ac:grpSpMk id="7" creationId="{5A197065-6B4A-B8C7-8429-D3BA8281C5DA}"/>
          </ac:grpSpMkLst>
        </pc:grpChg>
        <pc:grpChg chg="add mod">
          <ac:chgData name="Vickers, Libby" userId="e250baef-1418-4325-b620-0f9540a0387b" providerId="ADAL" clId="{D3515938-C336-48B6-BED1-4E4D1FD8BED9}" dt="2025-03-06T14:01:16.201" v="2488" actId="164"/>
          <ac:grpSpMkLst>
            <pc:docMk/>
            <pc:sldMk cId="1825037279" sldId="1851"/>
            <ac:grpSpMk id="12" creationId="{7DBDEE9C-FFB3-938B-EA36-27DED1D0A6D9}"/>
          </ac:grpSpMkLst>
        </pc:grpChg>
        <pc:picChg chg="mod">
          <ac:chgData name="Vickers, Libby" userId="e250baef-1418-4325-b620-0f9540a0387b" providerId="ADAL" clId="{D3515938-C336-48B6-BED1-4E4D1FD8BED9}" dt="2025-03-06T13:55:42.688" v="2384" actId="1076"/>
          <ac:picMkLst>
            <pc:docMk/>
            <pc:sldMk cId="1825037279" sldId="1851"/>
            <ac:picMk id="4" creationId="{7B7149AA-ACC8-EEE5-456D-6935408754D7}"/>
          </ac:picMkLst>
        </pc:picChg>
        <pc:picChg chg="add mod">
          <ac:chgData name="Vickers, Libby" userId="e250baef-1418-4325-b620-0f9540a0387b" providerId="ADAL" clId="{D3515938-C336-48B6-BED1-4E4D1FD8BED9}" dt="2025-03-06T14:01:16.201" v="2488" actId="164"/>
          <ac:picMkLst>
            <pc:docMk/>
            <pc:sldMk cId="1825037279" sldId="1851"/>
            <ac:picMk id="9" creationId="{FBB55844-4BBA-FB5C-6EA5-FB28896B6721}"/>
          </ac:picMkLst>
        </pc:picChg>
      </pc:sldChg>
      <pc:sldChg chg="addSp delSp modSp mod delAnim modAnim modNotesTx">
        <pc:chgData name="Vickers, Libby" userId="e250baef-1418-4325-b620-0f9540a0387b" providerId="ADAL" clId="{D3515938-C336-48B6-BED1-4E4D1FD8BED9}" dt="2025-03-18T13:10:19.530" v="3700" actId="1036"/>
        <pc:sldMkLst>
          <pc:docMk/>
          <pc:sldMk cId="665539075" sldId="1854"/>
        </pc:sldMkLst>
        <pc:spChg chg="mod">
          <ac:chgData name="Vickers, Libby" userId="e250baef-1418-4325-b620-0f9540a0387b" providerId="ADAL" clId="{D3515938-C336-48B6-BED1-4E4D1FD8BED9}" dt="2025-03-18T13:10:19.530" v="3700" actId="1036"/>
          <ac:spMkLst>
            <pc:docMk/>
            <pc:sldMk cId="665539075" sldId="1854"/>
            <ac:spMk id="2" creationId="{E248D300-C92D-BDA7-6573-4CA342A88D57}"/>
          </ac:spMkLst>
        </pc:spChg>
        <pc:spChg chg="add mod">
          <ac:chgData name="Vickers, Libby" userId="e250baef-1418-4325-b620-0f9540a0387b" providerId="ADAL" clId="{D3515938-C336-48B6-BED1-4E4D1FD8BED9}" dt="2025-03-06T19:09:22.728" v="2774" actId="1037"/>
          <ac:spMkLst>
            <pc:docMk/>
            <pc:sldMk cId="665539075" sldId="1854"/>
            <ac:spMk id="24" creationId="{2F1B6E61-41A1-9A87-9CCA-A7FC42C53114}"/>
          </ac:spMkLst>
        </pc:spChg>
        <pc:graphicFrameChg chg="add mod modGraphic">
          <ac:chgData name="Vickers, Libby" userId="e250baef-1418-4325-b620-0f9540a0387b" providerId="ADAL" clId="{D3515938-C336-48B6-BED1-4E4D1FD8BED9}" dt="2025-03-07T13:21:05.746" v="3512" actId="20577"/>
          <ac:graphicFrameMkLst>
            <pc:docMk/>
            <pc:sldMk cId="665539075" sldId="1854"/>
            <ac:graphicFrameMk id="7" creationId="{FB3E0F72-D4D2-AC64-9F4C-6A257FD98CDB}"/>
          </ac:graphicFrameMkLst>
        </pc:graphicFrameChg>
        <pc:picChg chg="add mod ord">
          <ac:chgData name="Vickers, Libby" userId="e250baef-1418-4325-b620-0f9540a0387b" providerId="ADAL" clId="{D3515938-C336-48B6-BED1-4E4D1FD8BED9}" dt="2025-03-18T13:10:05.845" v="3688" actId="167"/>
          <ac:picMkLst>
            <pc:docMk/>
            <pc:sldMk cId="665539075" sldId="1854"/>
            <ac:picMk id="3" creationId="{F2B6E591-BDDF-5090-5025-10EBAA64D41B}"/>
          </ac:picMkLst>
        </pc:picChg>
        <pc:picChg chg="add mod">
          <ac:chgData name="Vickers, Libby" userId="e250baef-1418-4325-b620-0f9540a0387b" providerId="ADAL" clId="{D3515938-C336-48B6-BED1-4E4D1FD8BED9}" dt="2025-03-06T19:07:38.668" v="2742" actId="1076"/>
          <ac:picMkLst>
            <pc:docMk/>
            <pc:sldMk cId="665539075" sldId="1854"/>
            <ac:picMk id="13" creationId="{4FBC4BC2-E737-9437-1B6E-2CBF9B78A11E}"/>
          </ac:picMkLst>
        </pc:picChg>
        <pc:picChg chg="add mod">
          <ac:chgData name="Vickers, Libby" userId="e250baef-1418-4325-b620-0f9540a0387b" providerId="ADAL" clId="{D3515938-C336-48B6-BED1-4E4D1FD8BED9}" dt="2025-03-06T19:07:54.463" v="2745" actId="1037"/>
          <ac:picMkLst>
            <pc:docMk/>
            <pc:sldMk cId="665539075" sldId="1854"/>
            <ac:picMk id="15" creationId="{28CDFB2B-ABF9-3F01-683E-D23712E06A58}"/>
          </ac:picMkLst>
        </pc:picChg>
      </pc:sldChg>
      <pc:sldChg chg="addSp delSp modSp mod">
        <pc:chgData name="Vickers, Libby" userId="e250baef-1418-4325-b620-0f9540a0387b" providerId="ADAL" clId="{D3515938-C336-48B6-BED1-4E4D1FD8BED9}" dt="2025-03-18T13:11:57.144" v="3811" actId="1037"/>
        <pc:sldMkLst>
          <pc:docMk/>
          <pc:sldMk cId="331105550" sldId="1855"/>
        </pc:sldMkLst>
        <pc:spChg chg="mod">
          <ac:chgData name="Vickers, Libby" userId="e250baef-1418-4325-b620-0f9540a0387b" providerId="ADAL" clId="{D3515938-C336-48B6-BED1-4E4D1FD8BED9}" dt="2025-03-18T13:11:57.144" v="3811" actId="1037"/>
          <ac:spMkLst>
            <pc:docMk/>
            <pc:sldMk cId="331105550" sldId="1855"/>
            <ac:spMk id="3" creationId="{871D7C8B-C11C-37C4-A811-BC88BBF99212}"/>
          </ac:spMkLst>
        </pc:spChg>
        <pc:picChg chg="add mod ord">
          <ac:chgData name="Vickers, Libby" userId="e250baef-1418-4325-b620-0f9540a0387b" providerId="ADAL" clId="{D3515938-C336-48B6-BED1-4E4D1FD8BED9}" dt="2025-03-18T13:11:43.831" v="3792" actId="167"/>
          <ac:picMkLst>
            <pc:docMk/>
            <pc:sldMk cId="331105550" sldId="1855"/>
            <ac:picMk id="7" creationId="{F548ABF0-CC01-4C0F-8483-1E6D26ACB5A6}"/>
          </ac:picMkLst>
        </pc:picChg>
      </pc:sldChg>
      <pc:sldChg chg="addSp delSp modSp add mod modAnim modNotesTx">
        <pc:chgData name="Vickers, Libby" userId="e250baef-1418-4325-b620-0f9540a0387b" providerId="ADAL" clId="{D3515938-C336-48B6-BED1-4E4D1FD8BED9}" dt="2025-03-07T13:26:19.798" v="3606" actId="20577"/>
        <pc:sldMkLst>
          <pc:docMk/>
          <pc:sldMk cId="4076393465" sldId="1857"/>
        </pc:sldMkLst>
        <pc:spChg chg="add mod ord">
          <ac:chgData name="Vickers, Libby" userId="e250baef-1418-4325-b620-0f9540a0387b" providerId="ADAL" clId="{D3515938-C336-48B6-BED1-4E4D1FD8BED9}" dt="2025-03-04T23:13:32.421" v="1033" actId="171"/>
          <ac:spMkLst>
            <pc:docMk/>
            <pc:sldMk cId="4076393465" sldId="1857"/>
            <ac:spMk id="2" creationId="{A63EABE7-0B12-389F-EE69-1537DB712AB6}"/>
          </ac:spMkLst>
        </pc:spChg>
        <pc:spChg chg="add mod">
          <ac:chgData name="Vickers, Libby" userId="e250baef-1418-4325-b620-0f9540a0387b" providerId="ADAL" clId="{D3515938-C336-48B6-BED1-4E4D1FD8BED9}" dt="2025-03-06T19:30:50.078" v="2979" actId="20577"/>
          <ac:spMkLst>
            <pc:docMk/>
            <pc:sldMk cId="4076393465" sldId="1857"/>
            <ac:spMk id="3" creationId="{F2EFA8BA-D571-E9FF-2FFB-D5F3CEDACA4A}"/>
          </ac:spMkLst>
        </pc:spChg>
        <pc:spChg chg="mod">
          <ac:chgData name="Vickers, Libby" userId="e250baef-1418-4325-b620-0f9540a0387b" providerId="ADAL" clId="{D3515938-C336-48B6-BED1-4E4D1FD8BED9}" dt="2025-03-05T02:10:28.019" v="1234" actId="1035"/>
          <ac:spMkLst>
            <pc:docMk/>
            <pc:sldMk cId="4076393465" sldId="1857"/>
            <ac:spMk id="4" creationId="{9CE75013-BF40-ECB7-E41F-04EA2B066D1D}"/>
          </ac:spMkLst>
        </pc:spChg>
        <pc:spChg chg="add mod">
          <ac:chgData name="Vickers, Libby" userId="e250baef-1418-4325-b620-0f9540a0387b" providerId="ADAL" clId="{D3515938-C336-48B6-BED1-4E4D1FD8BED9}" dt="2025-03-04T23:18:52.193" v="1060" actId="2085"/>
          <ac:spMkLst>
            <pc:docMk/>
            <pc:sldMk cId="4076393465" sldId="1857"/>
            <ac:spMk id="9" creationId="{9F88FAA7-CAD4-4922-BBFE-50EBBC4870AD}"/>
          </ac:spMkLst>
        </pc:spChg>
        <pc:spChg chg="add mod">
          <ac:chgData name="Vickers, Libby" userId="e250baef-1418-4325-b620-0f9540a0387b" providerId="ADAL" clId="{D3515938-C336-48B6-BED1-4E4D1FD8BED9}" dt="2025-03-04T23:27:28.412" v="1128" actId="2085"/>
          <ac:spMkLst>
            <pc:docMk/>
            <pc:sldMk cId="4076393465" sldId="1857"/>
            <ac:spMk id="10" creationId="{E397F656-557C-F4C1-47C1-2AAF16B18248}"/>
          </ac:spMkLst>
        </pc:spChg>
        <pc:spChg chg="add mod">
          <ac:chgData name="Vickers, Libby" userId="e250baef-1418-4325-b620-0f9540a0387b" providerId="ADAL" clId="{D3515938-C336-48B6-BED1-4E4D1FD8BED9}" dt="2025-03-05T02:11:25.533" v="1237" actId="14100"/>
          <ac:spMkLst>
            <pc:docMk/>
            <pc:sldMk cId="4076393465" sldId="1857"/>
            <ac:spMk id="11" creationId="{0E395D76-3094-92B5-D300-9350BF6885D4}"/>
          </ac:spMkLst>
        </pc:spChg>
        <pc:spChg chg="add mod">
          <ac:chgData name="Vickers, Libby" userId="e250baef-1418-4325-b620-0f9540a0387b" providerId="ADAL" clId="{D3515938-C336-48B6-BED1-4E4D1FD8BED9}" dt="2025-03-07T13:13:06.755" v="3460" actId="1076"/>
          <ac:spMkLst>
            <pc:docMk/>
            <pc:sldMk cId="4076393465" sldId="1857"/>
            <ac:spMk id="12" creationId="{84154378-7943-134E-98A7-81A12233C65E}"/>
          </ac:spMkLst>
        </pc:spChg>
        <pc:spChg chg="mod ord">
          <ac:chgData name="Vickers, Libby" userId="e250baef-1418-4325-b620-0f9540a0387b" providerId="ADAL" clId="{D3515938-C336-48B6-BED1-4E4D1FD8BED9}" dt="2025-03-05T02:12:05.508" v="1242" actId="1582"/>
          <ac:spMkLst>
            <pc:docMk/>
            <pc:sldMk cId="4076393465" sldId="1857"/>
            <ac:spMk id="53" creationId="{A4B7FAC1-056E-6B78-D845-6912EE2FB4E7}"/>
          </ac:spMkLst>
        </pc:spChg>
        <pc:graphicFrameChg chg="mod modGraphic">
          <ac:chgData name="Vickers, Libby" userId="e250baef-1418-4325-b620-0f9540a0387b" providerId="ADAL" clId="{D3515938-C336-48B6-BED1-4E4D1FD8BED9}" dt="2025-03-07T13:26:19.798" v="3606" actId="20577"/>
          <ac:graphicFrameMkLst>
            <pc:docMk/>
            <pc:sldMk cId="4076393465" sldId="1857"/>
            <ac:graphicFrameMk id="7" creationId="{E76DCBE5-5ABE-4899-EF88-27A5822C1D65}"/>
          </ac:graphicFrameMkLst>
        </pc:graphicFrameChg>
        <pc:picChg chg="add mod">
          <ac:chgData name="Vickers, Libby" userId="e250baef-1418-4325-b620-0f9540a0387b" providerId="ADAL" clId="{D3515938-C336-48B6-BED1-4E4D1FD8BED9}" dt="2025-03-04T23:14:56.098" v="1036" actId="1076"/>
          <ac:picMkLst>
            <pc:docMk/>
            <pc:sldMk cId="4076393465" sldId="1857"/>
            <ac:picMk id="6" creationId="{91531E66-14F5-A3D9-E12D-6C11931F9491}"/>
          </ac:picMkLst>
        </pc:picChg>
        <pc:picChg chg="mod">
          <ac:chgData name="Vickers, Libby" userId="e250baef-1418-4325-b620-0f9540a0387b" providerId="ADAL" clId="{D3515938-C336-48B6-BED1-4E4D1FD8BED9}" dt="2025-03-04T23:11:31.914" v="1022" actId="1076"/>
          <ac:picMkLst>
            <pc:docMk/>
            <pc:sldMk cId="4076393465" sldId="1857"/>
            <ac:picMk id="43" creationId="{738F01EE-3C81-9797-B98A-44FBAEF03B4B}"/>
          </ac:picMkLst>
        </pc:picChg>
      </pc:sldChg>
      <pc:sldChg chg="addSp delSp modSp add mod delAnim modNotesTx">
        <pc:chgData name="Vickers, Libby" userId="e250baef-1418-4325-b620-0f9540a0387b" providerId="ADAL" clId="{D3515938-C336-48B6-BED1-4E4D1FD8BED9}" dt="2025-03-07T13:29:06.918" v="3655"/>
        <pc:sldMkLst>
          <pc:docMk/>
          <pc:sldMk cId="1134029383" sldId="1858"/>
        </pc:sldMkLst>
        <pc:spChg chg="add mod">
          <ac:chgData name="Vickers, Libby" userId="e250baef-1418-4325-b620-0f9540a0387b" providerId="ADAL" clId="{D3515938-C336-48B6-BED1-4E4D1FD8BED9}" dt="2025-03-06T19:30:08.769" v="2944" actId="1076"/>
          <ac:spMkLst>
            <pc:docMk/>
            <pc:sldMk cId="1134029383" sldId="1858"/>
            <ac:spMk id="3" creationId="{7115FE30-18D4-7299-3FAC-2447A52399E9}"/>
          </ac:spMkLst>
        </pc:spChg>
        <pc:spChg chg="mod ord">
          <ac:chgData name="Vickers, Libby" userId="e250baef-1418-4325-b620-0f9540a0387b" providerId="ADAL" clId="{D3515938-C336-48B6-BED1-4E4D1FD8BED9}" dt="2025-03-05T02:17:03.360" v="1319" actId="1037"/>
          <ac:spMkLst>
            <pc:docMk/>
            <pc:sldMk cId="1134029383" sldId="1858"/>
            <ac:spMk id="4" creationId="{D30536C2-2480-3FF1-EFC4-1259E2C8B449}"/>
          </ac:spMkLst>
        </pc:spChg>
        <pc:graphicFrameChg chg="mod modGraphic">
          <ac:chgData name="Vickers, Libby" userId="e250baef-1418-4325-b620-0f9540a0387b" providerId="ADAL" clId="{D3515938-C336-48B6-BED1-4E4D1FD8BED9}" dt="2025-03-07T13:29:06.918" v="3655"/>
          <ac:graphicFrameMkLst>
            <pc:docMk/>
            <pc:sldMk cId="1134029383" sldId="1858"/>
            <ac:graphicFrameMk id="7" creationId="{87B9366C-DD46-A47C-0776-DC7F8C6E1071}"/>
          </ac:graphicFrameMkLst>
        </pc:graphicFrameChg>
      </pc:sldChg>
      <pc:sldChg chg="addSp delSp modSp add mod delAnim modNotesTx">
        <pc:chgData name="Vickers, Libby" userId="e250baef-1418-4325-b620-0f9540a0387b" providerId="ADAL" clId="{D3515938-C336-48B6-BED1-4E4D1FD8BED9}" dt="2025-03-07T13:29:16.722" v="3656"/>
        <pc:sldMkLst>
          <pc:docMk/>
          <pc:sldMk cId="3170472991" sldId="1859"/>
        </pc:sldMkLst>
        <pc:spChg chg="add mod">
          <ac:chgData name="Vickers, Libby" userId="e250baef-1418-4325-b620-0f9540a0387b" providerId="ADAL" clId="{D3515938-C336-48B6-BED1-4E4D1FD8BED9}" dt="2025-03-06T19:28:27.782" v="2892" actId="120"/>
          <ac:spMkLst>
            <pc:docMk/>
            <pc:sldMk cId="3170472991" sldId="1859"/>
            <ac:spMk id="3" creationId="{646A6E39-5B8A-11F4-0667-DB49C707F12C}"/>
          </ac:spMkLst>
        </pc:spChg>
        <pc:spChg chg="add mod">
          <ac:chgData name="Vickers, Libby" userId="e250baef-1418-4325-b620-0f9540a0387b" providerId="ADAL" clId="{D3515938-C336-48B6-BED1-4E4D1FD8BED9}" dt="2025-03-06T19:27:37.556" v="2888" actId="1076"/>
          <ac:spMkLst>
            <pc:docMk/>
            <pc:sldMk cId="3170472991" sldId="1859"/>
            <ac:spMk id="4" creationId="{2F317D86-F32B-F7E0-21D7-C773C6913A6E}"/>
          </ac:spMkLst>
        </pc:spChg>
        <pc:graphicFrameChg chg="mod modGraphic">
          <ac:chgData name="Vickers, Libby" userId="e250baef-1418-4325-b620-0f9540a0387b" providerId="ADAL" clId="{D3515938-C336-48B6-BED1-4E4D1FD8BED9}" dt="2025-03-07T13:29:16.722" v="3656"/>
          <ac:graphicFrameMkLst>
            <pc:docMk/>
            <pc:sldMk cId="3170472991" sldId="1859"/>
            <ac:graphicFrameMk id="7" creationId="{51505E53-452B-DB33-DBD8-2B6211A3F346}"/>
          </ac:graphicFrameMkLst>
        </pc:graphicFrameChg>
        <pc:picChg chg="mod">
          <ac:chgData name="Vickers, Libby" userId="e250baef-1418-4325-b620-0f9540a0387b" providerId="ADAL" clId="{D3515938-C336-48B6-BED1-4E4D1FD8BED9}" dt="2025-03-06T19:28:13.560" v="2890" actId="1076"/>
          <ac:picMkLst>
            <pc:docMk/>
            <pc:sldMk cId="3170472991" sldId="1859"/>
            <ac:picMk id="43" creationId="{9562D834-0985-912D-96EC-6953B2844F72}"/>
          </ac:picMkLst>
        </pc:picChg>
      </pc:sldChg>
      <pc:sldChg chg="addSp delSp modSp add mod delAnim modAnim modNotesTx">
        <pc:chgData name="Vickers, Libby" userId="e250baef-1418-4325-b620-0f9540a0387b" providerId="ADAL" clId="{D3515938-C336-48B6-BED1-4E4D1FD8BED9}" dt="2025-03-07T13:29:27.655" v="3657"/>
        <pc:sldMkLst>
          <pc:docMk/>
          <pc:sldMk cId="3098639915" sldId="1860"/>
        </pc:sldMkLst>
        <pc:spChg chg="add mod">
          <ac:chgData name="Vickers, Libby" userId="e250baef-1418-4325-b620-0f9540a0387b" providerId="ADAL" clId="{D3515938-C336-48B6-BED1-4E4D1FD8BED9}" dt="2025-03-06T19:29:35.410" v="2901" actId="1076"/>
          <ac:spMkLst>
            <pc:docMk/>
            <pc:sldMk cId="3098639915" sldId="1860"/>
            <ac:spMk id="3" creationId="{926F4309-6757-F7DF-D259-FA6ECD8151C6}"/>
          </ac:spMkLst>
        </pc:spChg>
        <pc:spChg chg="mod ord">
          <ac:chgData name="Vickers, Libby" userId="e250baef-1418-4325-b620-0f9540a0387b" providerId="ADAL" clId="{D3515938-C336-48B6-BED1-4E4D1FD8BED9}" dt="2025-03-05T03:08:12.541" v="1994" actId="1036"/>
          <ac:spMkLst>
            <pc:docMk/>
            <pc:sldMk cId="3098639915" sldId="1860"/>
            <ac:spMk id="4" creationId="{D1ED22EE-B184-5E64-E15B-5EDC8E38084E}"/>
          </ac:spMkLst>
        </pc:spChg>
        <pc:graphicFrameChg chg="mod modGraphic">
          <ac:chgData name="Vickers, Libby" userId="e250baef-1418-4325-b620-0f9540a0387b" providerId="ADAL" clId="{D3515938-C336-48B6-BED1-4E4D1FD8BED9}" dt="2025-03-07T13:29:27.655" v="3657"/>
          <ac:graphicFrameMkLst>
            <pc:docMk/>
            <pc:sldMk cId="3098639915" sldId="1860"/>
            <ac:graphicFrameMk id="7" creationId="{8BE7C17D-CC15-7CF7-9067-70F81DDA0E5D}"/>
          </ac:graphicFrameMkLst>
        </pc:graphicFrameChg>
      </pc:sldChg>
      <pc:sldChg chg="addSp delSp modSp del mod delAnim modAnim modNotesTx">
        <pc:chgData name="Vickers, Libby" userId="e250baef-1418-4325-b620-0f9540a0387b" providerId="ADAL" clId="{D3515938-C336-48B6-BED1-4E4D1FD8BED9}" dt="2025-03-06T19:05:43.084" v="2698" actId="2696"/>
        <pc:sldMkLst>
          <pc:docMk/>
          <pc:sldMk cId="3027904157" sldId="1861"/>
        </pc:sldMkLst>
      </pc:sldChg>
      <pc:sldChg chg="addSp delSp modSp add mod modAnim modNotesTx">
        <pc:chgData name="Vickers, Libby" userId="e250baef-1418-4325-b620-0f9540a0387b" providerId="ADAL" clId="{D3515938-C336-48B6-BED1-4E4D1FD8BED9}" dt="2025-03-18T13:10:57.016" v="3731" actId="1038"/>
        <pc:sldMkLst>
          <pc:docMk/>
          <pc:sldMk cId="1134249036" sldId="1862"/>
        </pc:sldMkLst>
        <pc:spChg chg="mod">
          <ac:chgData name="Vickers, Libby" userId="e250baef-1418-4325-b620-0f9540a0387b" providerId="ADAL" clId="{D3515938-C336-48B6-BED1-4E4D1FD8BED9}" dt="2025-03-18T13:10:57.016" v="3731" actId="1038"/>
          <ac:spMkLst>
            <pc:docMk/>
            <pc:sldMk cId="1134249036" sldId="1862"/>
            <ac:spMk id="2" creationId="{61380BE9-2F48-776F-C120-D8534296E6E6}"/>
          </ac:spMkLst>
        </pc:spChg>
        <pc:spChg chg="add mod">
          <ac:chgData name="Vickers, Libby" userId="e250baef-1418-4325-b620-0f9540a0387b" providerId="ADAL" clId="{D3515938-C336-48B6-BED1-4E4D1FD8BED9}" dt="2025-03-06T19:17:26.264" v="2835" actId="1076"/>
          <ac:spMkLst>
            <pc:docMk/>
            <pc:sldMk cId="1134249036" sldId="1862"/>
            <ac:spMk id="11" creationId="{C8C3CA2D-5F2A-AC7B-8A49-A248391B9E25}"/>
          </ac:spMkLst>
        </pc:spChg>
        <pc:spChg chg="mod ord">
          <ac:chgData name="Vickers, Libby" userId="e250baef-1418-4325-b620-0f9540a0387b" providerId="ADAL" clId="{D3515938-C336-48B6-BED1-4E4D1FD8BED9}" dt="2025-03-06T19:19:12.792" v="2852" actId="1035"/>
          <ac:spMkLst>
            <pc:docMk/>
            <pc:sldMk cId="1134249036" sldId="1862"/>
            <ac:spMk id="12" creationId="{5CADCD38-341C-37BE-BF2B-E620D137A8E8}"/>
          </ac:spMkLst>
        </pc:spChg>
        <pc:spChg chg="add mod">
          <ac:chgData name="Vickers, Libby" userId="e250baef-1418-4325-b620-0f9540a0387b" providerId="ADAL" clId="{D3515938-C336-48B6-BED1-4E4D1FD8BED9}" dt="2025-03-06T19:17:17.137" v="2834" actId="1076"/>
          <ac:spMkLst>
            <pc:docMk/>
            <pc:sldMk cId="1134249036" sldId="1862"/>
            <ac:spMk id="13" creationId="{3F7409FF-195F-74A4-FE82-67A3735B7914}"/>
          </ac:spMkLst>
        </pc:spChg>
        <pc:spChg chg="add mod">
          <ac:chgData name="Vickers, Libby" userId="e250baef-1418-4325-b620-0f9540a0387b" providerId="ADAL" clId="{D3515938-C336-48B6-BED1-4E4D1FD8BED9}" dt="2025-03-06T19:17:27.814" v="2836"/>
          <ac:spMkLst>
            <pc:docMk/>
            <pc:sldMk cId="1134249036" sldId="1862"/>
            <ac:spMk id="15" creationId="{68066EDC-3366-8CA2-B5D8-FDEF296B624B}"/>
          </ac:spMkLst>
        </pc:spChg>
        <pc:spChg chg="mod ord">
          <ac:chgData name="Vickers, Libby" userId="e250baef-1418-4325-b620-0f9540a0387b" providerId="ADAL" clId="{D3515938-C336-48B6-BED1-4E4D1FD8BED9}" dt="2025-03-06T19:20:44.241" v="2870" actId="14100"/>
          <ac:spMkLst>
            <pc:docMk/>
            <pc:sldMk cId="1134249036" sldId="1862"/>
            <ac:spMk id="16" creationId="{8C538095-DC98-5312-0630-28457BBFD5C0}"/>
          </ac:spMkLst>
        </pc:spChg>
        <pc:spChg chg="add mod">
          <ac:chgData name="Vickers, Libby" userId="e250baef-1418-4325-b620-0f9540a0387b" providerId="ADAL" clId="{D3515938-C336-48B6-BED1-4E4D1FD8BED9}" dt="2025-03-06T19:39:10.899" v="2994" actId="1076"/>
          <ac:spMkLst>
            <pc:docMk/>
            <pc:sldMk cId="1134249036" sldId="1862"/>
            <ac:spMk id="21" creationId="{F0B48D96-490F-D714-E51D-CD590DDC088D}"/>
          </ac:spMkLst>
        </pc:spChg>
        <pc:spChg chg="add mod">
          <ac:chgData name="Vickers, Libby" userId="e250baef-1418-4325-b620-0f9540a0387b" providerId="ADAL" clId="{D3515938-C336-48B6-BED1-4E4D1FD8BED9}" dt="2025-03-06T19:41:42.084" v="3185" actId="1076"/>
          <ac:spMkLst>
            <pc:docMk/>
            <pc:sldMk cId="1134249036" sldId="1862"/>
            <ac:spMk id="22" creationId="{B237DDB9-463D-58C9-2459-73C74A6E82E6}"/>
          </ac:spMkLst>
        </pc:spChg>
        <pc:graphicFrameChg chg="mod modGraphic">
          <ac:chgData name="Vickers, Libby" userId="e250baef-1418-4325-b620-0f9540a0387b" providerId="ADAL" clId="{D3515938-C336-48B6-BED1-4E4D1FD8BED9}" dt="2025-03-07T13:22:36.618" v="3587" actId="20577"/>
          <ac:graphicFrameMkLst>
            <pc:docMk/>
            <pc:sldMk cId="1134249036" sldId="1862"/>
            <ac:graphicFrameMk id="7" creationId="{1EB5A5AB-78D7-8FD7-EC7A-E1B156D7FF50}"/>
          </ac:graphicFrameMkLst>
        </pc:graphicFrameChg>
        <pc:picChg chg="mod ord">
          <ac:chgData name="Vickers, Libby" userId="e250baef-1418-4325-b620-0f9540a0387b" providerId="ADAL" clId="{D3515938-C336-48B6-BED1-4E4D1FD8BED9}" dt="2025-03-06T19:20:32.976" v="2868" actId="1035"/>
          <ac:picMkLst>
            <pc:docMk/>
            <pc:sldMk cId="1134249036" sldId="1862"/>
            <ac:picMk id="4" creationId="{DD20150D-3CB3-28F0-36CC-2577E9ED1014}"/>
          </ac:picMkLst>
        </pc:picChg>
        <pc:picChg chg="add mod ord">
          <ac:chgData name="Vickers, Libby" userId="e250baef-1418-4325-b620-0f9540a0387b" providerId="ADAL" clId="{D3515938-C336-48B6-BED1-4E4D1FD8BED9}" dt="2025-03-18T13:10:47.516" v="3717" actId="167"/>
          <ac:picMkLst>
            <pc:docMk/>
            <pc:sldMk cId="1134249036" sldId="1862"/>
            <ac:picMk id="8" creationId="{C3EEC9B6-5AC6-598A-3345-1A99ACD95CA5}"/>
          </ac:picMkLst>
        </pc:picChg>
        <pc:picChg chg="add mod">
          <ac:chgData name="Vickers, Libby" userId="e250baef-1418-4325-b620-0f9540a0387b" providerId="ADAL" clId="{D3515938-C336-48B6-BED1-4E4D1FD8BED9}" dt="2025-03-06T19:15:03.953" v="2825" actId="1076"/>
          <ac:picMkLst>
            <pc:docMk/>
            <pc:sldMk cId="1134249036" sldId="1862"/>
            <ac:picMk id="10" creationId="{58A01590-BDC8-18F8-D43A-721377AFC105}"/>
          </ac:picMkLst>
        </pc:picChg>
        <pc:picChg chg="mod">
          <ac:chgData name="Vickers, Libby" userId="e250baef-1418-4325-b620-0f9540a0387b" providerId="ADAL" clId="{D3515938-C336-48B6-BED1-4E4D1FD8BED9}" dt="2025-03-06T19:15:35.872" v="2828" actId="1076"/>
          <ac:picMkLst>
            <pc:docMk/>
            <pc:sldMk cId="1134249036" sldId="1862"/>
            <ac:picMk id="14" creationId="{EDB8803E-FD17-D88B-2135-85DE6788A030}"/>
          </ac:picMkLst>
        </pc:picChg>
        <pc:picChg chg="add mod">
          <ac:chgData name="Vickers, Libby" userId="e250baef-1418-4325-b620-0f9540a0387b" providerId="ADAL" clId="{D3515938-C336-48B6-BED1-4E4D1FD8BED9}" dt="2025-03-06T19:18:21.726" v="2840" actId="1076"/>
          <ac:picMkLst>
            <pc:docMk/>
            <pc:sldMk cId="1134249036" sldId="1862"/>
            <ac:picMk id="18" creationId="{4DA3C885-3EA5-9BBF-B9E5-E37D1DE3F5D1}"/>
          </ac:picMkLst>
        </pc:picChg>
        <pc:cxnChg chg="add mod">
          <ac:chgData name="Vickers, Libby" userId="e250baef-1418-4325-b620-0f9540a0387b" providerId="ADAL" clId="{D3515938-C336-48B6-BED1-4E4D1FD8BED9}" dt="2025-03-06T19:21:10.304" v="2872" actId="1582"/>
          <ac:cxnSpMkLst>
            <pc:docMk/>
            <pc:sldMk cId="1134249036" sldId="1862"/>
            <ac:cxnSpMk id="20" creationId="{5E1AD398-8E2B-68EA-37B2-17637D32FD23}"/>
          </ac:cxnSpMkLst>
        </pc:cxnChg>
      </pc:sldChg>
      <pc:sldChg chg="addSp delSp modSp new mod">
        <pc:chgData name="Vickers, Libby" userId="e250baef-1418-4325-b620-0f9540a0387b" providerId="ADAL" clId="{D3515938-C336-48B6-BED1-4E4D1FD8BED9}" dt="2025-03-06T19:53:58.049" v="3220" actId="1076"/>
        <pc:sldMkLst>
          <pc:docMk/>
          <pc:sldMk cId="412371678" sldId="1863"/>
        </pc:sldMkLst>
        <pc:spChg chg="mod">
          <ac:chgData name="Vickers, Libby" userId="e250baef-1418-4325-b620-0f9540a0387b" providerId="ADAL" clId="{D3515938-C336-48B6-BED1-4E4D1FD8BED9}" dt="2025-03-06T19:53:11.575" v="3213" actId="20577"/>
          <ac:spMkLst>
            <pc:docMk/>
            <pc:sldMk cId="412371678" sldId="1863"/>
            <ac:spMk id="6" creationId="{467B1627-F740-8CA0-250A-FB4AF1D604AB}"/>
          </ac:spMkLst>
        </pc:spChg>
        <pc:picChg chg="add mod">
          <ac:chgData name="Vickers, Libby" userId="e250baef-1418-4325-b620-0f9540a0387b" providerId="ADAL" clId="{D3515938-C336-48B6-BED1-4E4D1FD8BED9}" dt="2025-03-06T19:53:58.049" v="3220" actId="1076"/>
          <ac:picMkLst>
            <pc:docMk/>
            <pc:sldMk cId="412371678" sldId="1863"/>
            <ac:picMk id="10" creationId="{FFCB8F96-83C7-F79E-9BF8-EF2720D08006}"/>
          </ac:picMkLst>
        </pc:picChg>
      </pc:sldChg>
    </pc:docChg>
  </pc:docChgLst>
  <pc:docChgLst>
    <pc:chgData name="Vickers, Libby" userId="e250baef-1418-4325-b620-0f9540a0387b" providerId="ADAL" clId="{14B8018A-24B4-49A5-ACAE-E6E7FFADAC5B}"/>
    <pc:docChg chg="custSel modSld">
      <pc:chgData name="Vickers, Libby" userId="e250baef-1418-4325-b620-0f9540a0387b" providerId="ADAL" clId="{14B8018A-24B4-49A5-ACAE-E6E7FFADAC5B}" dt="2025-04-04T02:18:49.720" v="67" actId="20577"/>
      <pc:docMkLst>
        <pc:docMk/>
      </pc:docMkLst>
      <pc:sldChg chg="modAnim modNotesTx">
        <pc:chgData name="Vickers, Libby" userId="e250baef-1418-4325-b620-0f9540a0387b" providerId="ADAL" clId="{14B8018A-24B4-49A5-ACAE-E6E7FFADAC5B}" dt="2025-04-04T02:11:27.031" v="4"/>
        <pc:sldMkLst>
          <pc:docMk/>
          <pc:sldMk cId="170109321" sldId="1808"/>
        </pc:sldMkLst>
      </pc:sldChg>
      <pc:sldChg chg="modNotesTx">
        <pc:chgData name="Vickers, Libby" userId="e250baef-1418-4325-b620-0f9540a0387b" providerId="ADAL" clId="{14B8018A-24B4-49A5-ACAE-E6E7FFADAC5B}" dt="2025-04-04T02:12:28.854" v="6" actId="20577"/>
        <pc:sldMkLst>
          <pc:docMk/>
          <pc:sldMk cId="42166671" sldId="1829"/>
        </pc:sldMkLst>
      </pc:sldChg>
      <pc:sldChg chg="modNotesTx">
        <pc:chgData name="Vickers, Libby" userId="e250baef-1418-4325-b620-0f9540a0387b" providerId="ADAL" clId="{14B8018A-24B4-49A5-ACAE-E6E7FFADAC5B}" dt="2025-04-04T02:13:07.970" v="9" actId="20577"/>
        <pc:sldMkLst>
          <pc:docMk/>
          <pc:sldMk cId="1825037279" sldId="1851"/>
        </pc:sldMkLst>
      </pc:sldChg>
      <pc:sldChg chg="modSp mod modNotesTx">
        <pc:chgData name="Vickers, Libby" userId="e250baef-1418-4325-b620-0f9540a0387b" providerId="ADAL" clId="{14B8018A-24B4-49A5-ACAE-E6E7FFADAC5B}" dt="2025-04-04T02:18:00.686" v="21" actId="20577"/>
        <pc:sldMkLst>
          <pc:docMk/>
          <pc:sldMk cId="1134249036" sldId="1862"/>
        </pc:sldMkLst>
        <pc:spChg chg="mod">
          <ac:chgData name="Vickers, Libby" userId="e250baef-1418-4325-b620-0f9540a0387b" providerId="ADAL" clId="{14B8018A-24B4-49A5-ACAE-E6E7FFADAC5B}" dt="2025-04-04T02:16:23.963" v="11" actId="1076"/>
          <ac:spMkLst>
            <pc:docMk/>
            <pc:sldMk cId="1134249036" sldId="1862"/>
            <ac:spMk id="12" creationId="{5CADCD38-341C-37BE-BF2B-E620D137A8E8}"/>
          </ac:spMkLst>
        </pc:spChg>
      </pc:sldChg>
      <pc:sldChg chg="modSp mod modNotesTx">
        <pc:chgData name="Vickers, Libby" userId="e250baef-1418-4325-b620-0f9540a0387b" providerId="ADAL" clId="{14B8018A-24B4-49A5-ACAE-E6E7FFADAC5B}" dt="2025-04-04T02:18:49.720" v="67" actId="20577"/>
        <pc:sldMkLst>
          <pc:docMk/>
          <pc:sldMk cId="412371678" sldId="1863"/>
        </pc:sldMkLst>
        <pc:picChg chg="mod">
          <ac:chgData name="Vickers, Libby" userId="e250baef-1418-4325-b620-0f9540a0387b" providerId="ADAL" clId="{14B8018A-24B4-49A5-ACAE-E6E7FFADAC5B}" dt="2025-04-04T02:18:24.041" v="23" actId="1076"/>
          <ac:picMkLst>
            <pc:docMk/>
            <pc:sldMk cId="412371678" sldId="1863"/>
            <ac:picMk id="10" creationId="{FFCB8F96-83C7-F79E-9BF8-EF2720D080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a member displays the member’s name, ID#, contact information, demographics, and membership summaries.  For members of both The American Legion and Sons of the American Legion, both membership summaries are displayed.   &lt;1&gt;Summaries include status, paid through year, membership type, and continuous years.  The membership ID number is the same for both memberships.  </a:t>
            </a:r>
          </a:p>
          <a:p>
            <a:endParaRPr lang="en-US" dirty="0"/>
          </a:p>
          <a:p>
            <a:endParaRPr lang="en-US" dirty="0"/>
          </a:p>
        </p:txBody>
      </p:sp>
    </p:spTree>
    <p:extLst>
      <p:ext uri="{BB962C8B-B14F-4D97-AF65-F5344CB8AC3E}">
        <p14:creationId xmlns:p14="http://schemas.microsoft.com/office/powerpoint/2010/main" val="373269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includes phone number and email address.  You can edit or add contact information by clicking the edit button in member information &lt;1&gt;.  You can also select the link from the side menu. </a:t>
            </a:r>
          </a:p>
          <a:p>
            <a:endParaRPr lang="en-US" dirty="0"/>
          </a:p>
        </p:txBody>
      </p:sp>
    </p:spTree>
    <p:extLst>
      <p:ext uri="{BB962C8B-B14F-4D97-AF65-F5344CB8AC3E}">
        <p14:creationId xmlns:p14="http://schemas.microsoft.com/office/powerpoint/2010/main" val="348448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edit, delete or add update as needed.  </a:t>
            </a:r>
          </a:p>
          <a:p>
            <a:endParaRPr lang="en-US" dirty="0"/>
          </a:p>
          <a:p>
            <a:r>
              <a:rPr lang="en-US" dirty="0"/>
              <a:t>Member’s can have multiple emails and phone numbers.  A total of 3 emails can be on a member’s record. </a:t>
            </a:r>
          </a:p>
          <a:p>
            <a:endParaRPr lang="en-US" dirty="0"/>
          </a:p>
          <a:p>
            <a:r>
              <a:rPr lang="en-US" dirty="0"/>
              <a:t>Updating the main email addresses updates the email associated with your myLegion account.  All email communications for myLegion password and username are sent to the main address.   </a:t>
            </a:r>
          </a:p>
          <a:p>
            <a:endParaRPr lang="en-US" dirty="0"/>
          </a:p>
          <a:p>
            <a:r>
              <a:rPr lang="en-US" dirty="0"/>
              <a:t>If one email is on file, no delete option will be available.  An email must exist on your record to have a myLegion account.  In the event you do want to delete your email address, contact National MyLegion support staff to delete. </a:t>
            </a:r>
          </a:p>
          <a:p>
            <a:endParaRPr lang="en-US" dirty="0"/>
          </a:p>
          <a:p>
            <a:endParaRPr lang="en-US" dirty="0"/>
          </a:p>
        </p:txBody>
      </p:sp>
    </p:spTree>
    <p:extLst>
      <p:ext uri="{BB962C8B-B14F-4D97-AF65-F5344CB8AC3E}">
        <p14:creationId xmlns:p14="http://schemas.microsoft.com/office/powerpoint/2010/main" val="186245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view member page and have edit links &lt;1&gt; address, &lt;2&gt; phone number and email and &lt;3&gt; demographics.  Date of birth, gender, deceased status and continuous years. The sections are separate.  To update a member’s name, you must use the left menu option for Name &amp; Demographics.</a:t>
            </a:r>
          </a:p>
          <a:p>
            <a:endParaRPr lang="en-US" dirty="0"/>
          </a:p>
          <a:p>
            <a:endParaRPr lang="en-US" dirty="0"/>
          </a:p>
          <a:p>
            <a:endParaRPr lang="en-US" dirty="0"/>
          </a:p>
        </p:txBody>
      </p:sp>
    </p:spTree>
    <p:extLst>
      <p:ext uri="{BB962C8B-B14F-4D97-AF65-F5344CB8AC3E}">
        <p14:creationId xmlns:p14="http://schemas.microsoft.com/office/powerpoint/2010/main" val="84586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This area has 2 sections, each with an edit button.  Use the top edit button to edit name.  &lt;1&gt;  Always save when updates are made.</a:t>
            </a:r>
          </a:p>
          <a:p>
            <a:endParaRPr lang="en-US" dirty="0"/>
          </a:p>
        </p:txBody>
      </p:sp>
    </p:spTree>
    <p:extLst>
      <p:ext uri="{BB962C8B-B14F-4D97-AF65-F5344CB8AC3E}">
        <p14:creationId xmlns:p14="http://schemas.microsoft.com/office/powerpoint/2010/main" val="291040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update date of birth, gender, continuous years and deceased status, click on the Edit button in the Demographics area.  &lt;1&gt;  Enter updates and Save.  Please note, you cannot remove deceased status through MyLegion.  If a member is flagged as deceased in error, contact your department headquarters.</a:t>
            </a:r>
          </a:p>
          <a:p>
            <a:endParaRPr lang="en-US" dirty="0"/>
          </a:p>
        </p:txBody>
      </p:sp>
    </p:spTree>
    <p:extLst>
      <p:ext uri="{BB962C8B-B14F-4D97-AF65-F5344CB8AC3E}">
        <p14:creationId xmlns:p14="http://schemas.microsoft.com/office/powerpoint/2010/main" val="225971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Addresses allows you to update existing addresses or add an additional address to the member’s record.  Members are required to have one main, or primary, address. The primary address listed on a member record determines where the address communications are sent for  renewal notices, campaigns, and membership information.  The main address cannot be deleted.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Some members may need an additional address on file for mailing subscriptions, or committee and officer correspondence.  To add an additional address, click Add Address.  &lt;1&gt;  Selecting “Make this my main address” will make this your primary mailing address.  Enter address information and save. </a:t>
            </a:r>
          </a:p>
          <a:p>
            <a:endParaRPr lang="en-US" dirty="0"/>
          </a:p>
        </p:txBody>
      </p:sp>
    </p:spTree>
    <p:extLst>
      <p:ext uri="{BB962C8B-B14F-4D97-AF65-F5344CB8AC3E}">
        <p14:creationId xmlns:p14="http://schemas.microsoft.com/office/powerpoint/2010/main" val="349430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The member record now has 2 addresses on file.  Notice delete is now available.  Delete only appears for alternate contact information.</a:t>
            </a:r>
          </a:p>
          <a:p>
            <a:endParaRPr lang="en-US" dirty="0"/>
          </a:p>
        </p:txBody>
      </p:sp>
    </p:spTree>
    <p:extLst>
      <p:ext uri="{BB962C8B-B14F-4D97-AF65-F5344CB8AC3E}">
        <p14:creationId xmlns:p14="http://schemas.microsoft.com/office/powerpoint/2010/main" val="276267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Service includes branch of service, conflict and retirement information.</a:t>
            </a:r>
          </a:p>
          <a:p>
            <a:endParaRPr lang="en-US" dirty="0"/>
          </a:p>
          <a:p>
            <a:r>
              <a:rPr lang="en-US" dirty="0"/>
              <a:t>MyLegion now allows multiple selections to be stored on the member record.  Use the links to Edit, Delete or Add branch of service and conflict. </a:t>
            </a:r>
          </a:p>
          <a:p>
            <a:endParaRPr lang="en-US" dirty="0"/>
          </a:p>
        </p:txBody>
      </p:sp>
    </p:spTree>
    <p:extLst>
      <p:ext uri="{BB962C8B-B14F-4D97-AF65-F5344CB8AC3E}">
        <p14:creationId xmlns:p14="http://schemas.microsoft.com/office/powerpoint/2010/main" val="195175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store retirement information.  To add retirement  information, click on the link Are you Retired?  &lt;1&gt;  Enter the date retired and Save. </a:t>
            </a:r>
          </a:p>
          <a:p>
            <a:endParaRPr lang="en-US" dirty="0"/>
          </a:p>
          <a:p>
            <a:endParaRPr lang="en-US" dirty="0"/>
          </a:p>
        </p:txBody>
      </p:sp>
    </p:spTree>
    <p:extLst>
      <p:ext uri="{BB962C8B-B14F-4D97-AF65-F5344CB8AC3E}">
        <p14:creationId xmlns:p14="http://schemas.microsoft.com/office/powerpoint/2010/main" val="18400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My Groups is the administrative side of myLegion available to adjutants and commanders and assigned administrators.  If you do not have a My Groups menu and are a current adjutant or commander, contact your department headquarters.</a:t>
            </a:r>
          </a:p>
          <a:p>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Store emergency contact information in case of an emergency.  &lt;1&gt; Enter emergency contact name, relationship, phone number, any comments and “Save”.  -  This information can be seen by department and national staff in case of an emergency if the member attends events and conventions or local activity of The American Legion or Sons of The American Legion.</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10425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Print a membership card for a member.  Click  the link to view membership card.  &lt;1&gt;  &lt;2&gt; Only current membership cards are available.  This page will display as blank if membership is not active.  Click on the link to view and print a card. Members who have both Legion and Sons of the American Legion members will have 2 options.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07203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A pdf document will open in your browser to save or print.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922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lists offices held that are recorded on National’s membership system.  It will display current and past positions.  </a:t>
            </a:r>
          </a:p>
          <a:p>
            <a:endParaRPr lang="en-US" dirty="0"/>
          </a:p>
          <a:p>
            <a:r>
              <a:rPr lang="en-US" dirty="0"/>
              <a:t>This area is view only and reflects officers reported to National HQs.  Officer updates are reported through your department using a post officers certification form.  Incorrect committee information should be reported to your department.</a:t>
            </a:r>
          </a:p>
          <a:p>
            <a:endParaRPr lang="en-US" dirty="0"/>
          </a:p>
        </p:txBody>
      </p:sp>
    </p:spTree>
    <p:extLst>
      <p:ext uri="{BB962C8B-B14F-4D97-AF65-F5344CB8AC3E}">
        <p14:creationId xmlns:p14="http://schemas.microsoft.com/office/powerpoint/2010/main" val="408587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up for life allows you to assist members with the online application. </a:t>
            </a:r>
          </a:p>
          <a:p>
            <a:endParaRPr lang="en-US" dirty="0"/>
          </a:p>
          <a:p>
            <a:r>
              <a:rPr lang="en-US" dirty="0"/>
              <a:t>Members that are already PUFL and expired members, will result in an error.   Proceeding through the application provide the cost for PUFL membership either paid in full or using the 12-month payment plan.</a:t>
            </a:r>
          </a:p>
          <a:p>
            <a:endParaRPr lang="en-US" dirty="0"/>
          </a:p>
        </p:txBody>
      </p:sp>
    </p:spTree>
    <p:extLst>
      <p:ext uri="{BB962C8B-B14F-4D97-AF65-F5344CB8AC3E}">
        <p14:creationId xmlns:p14="http://schemas.microsoft.com/office/powerpoint/2010/main" val="154336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group permissions should be used with caution.  This tool allows adjutants and commanders to grant access to post and squadron membership to other members.</a:t>
            </a:r>
          </a:p>
          <a:p>
            <a:endParaRPr lang="en-US" dirty="0"/>
          </a:p>
          <a:p>
            <a:r>
              <a:rPr lang="en-US" dirty="0"/>
              <a:t>To add, delete or edit management settings, click edit. &lt;1&gt;  </a:t>
            </a:r>
          </a:p>
          <a:p>
            <a:endParaRPr lang="en-US" dirty="0"/>
          </a:p>
        </p:txBody>
      </p:sp>
    </p:spTree>
    <p:extLst>
      <p:ext uri="{BB962C8B-B14F-4D97-AF65-F5344CB8AC3E}">
        <p14:creationId xmlns:p14="http://schemas.microsoft.com/office/powerpoint/2010/main" val="3816329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D4D4D"/>
                </a:solidFill>
                <a:latin typeface="latoregular"/>
              </a:rPr>
              <a:t>To provide the same access adjutants and commanders have select:</a:t>
            </a:r>
          </a:p>
          <a:p>
            <a:endParaRPr lang="en-US" i="0" dirty="0">
              <a:solidFill>
                <a:srgbClr val="4D4D4D"/>
              </a:solidFill>
              <a:latin typeface="latoregular"/>
            </a:endParaRPr>
          </a:p>
          <a:p>
            <a:r>
              <a:rPr lang="en-US" i="0" dirty="0">
                <a:solidFill>
                  <a:srgbClr val="4D4D4D"/>
                </a:solidFill>
                <a:latin typeface="latoregular"/>
              </a:rPr>
              <a:t>Online Group Manager.  This is the minimum permission requirement.  It provides access to </a:t>
            </a:r>
            <a:r>
              <a:rPr lang="en-US" i="0" u="none" dirty="0">
                <a:solidFill>
                  <a:srgbClr val="4D4D4D"/>
                </a:solidFill>
                <a:latin typeface="latoregular"/>
              </a:rPr>
              <a:t>view members and a quick link to member email addresses.  </a:t>
            </a:r>
            <a:r>
              <a:rPr lang="en-US" i="0" dirty="0">
                <a:solidFill>
                  <a:srgbClr val="4D4D4D"/>
                </a:solidFill>
                <a:latin typeface="latoregular"/>
              </a:rPr>
              <a:t>Selecting this option only results in view only and records cannot be updated.</a:t>
            </a: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269033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D4D4D"/>
                </a:solidFill>
                <a:latin typeface="latoregular"/>
              </a:rPr>
              <a:t>Check Edit Individual Profile to grant authority to add and edit member information.  &lt;1&gt;  Edit Group Profile provides access to View Members, Global Member Search, Group Attributes. Reports, Letters, Labels and Officer Materials.</a:t>
            </a: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3668572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solidFill>
                  <a:srgbClr val="4D4D4D"/>
                </a:solidFill>
                <a:latin typeface="latoregular"/>
              </a:rPr>
              <a:t>Register or Order for a group is now the setting to allow other members to process membership online using Add/Modify transmittal.  This permission allows the member to renew, transfer and add new members as well as update payment information.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solidFill>
                <a:srgbClr val="4D4D4D"/>
              </a:solidFill>
              <a:latin typeface="latoregular"/>
            </a:endParaRPr>
          </a:p>
          <a:p>
            <a:r>
              <a:rPr lang="en-US" i="0" dirty="0">
                <a:solidFill>
                  <a:srgbClr val="4D4D4D"/>
                </a:solidFill>
                <a:latin typeface="latoregular"/>
              </a:rPr>
              <a:t>&lt;1&gt;  The last setting is only available to adjutants and commanders.  This setting allows the member to provide management settings for other members.</a:t>
            </a:r>
          </a:p>
          <a:p>
            <a:endParaRPr lang="en-US" i="0" dirty="0">
              <a:solidFill>
                <a:srgbClr val="4D4D4D"/>
              </a:solidFill>
              <a:latin typeface="latoregular"/>
            </a:endParaRPr>
          </a:p>
          <a:p>
            <a:r>
              <a:rPr lang="en-US" i="0" dirty="0">
                <a:solidFill>
                  <a:srgbClr val="4D4D4D"/>
                </a:solidFill>
                <a:latin typeface="latoregular"/>
              </a:rPr>
              <a:t>After the desired management settings are assigned, click on the Save button.</a:t>
            </a: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i="0" dirty="0">
              <a:solidFill>
                <a:srgbClr val="4D4D4D"/>
              </a:solidFill>
              <a:latin typeface="latoregular"/>
            </a:endParaRPr>
          </a:p>
          <a:p>
            <a:endParaRPr lang="en-US" dirty="0"/>
          </a:p>
        </p:txBody>
      </p:sp>
    </p:spTree>
    <p:extLst>
      <p:ext uri="{BB962C8B-B14F-4D97-AF65-F5344CB8AC3E}">
        <p14:creationId xmlns:p14="http://schemas.microsoft.com/office/powerpoint/2010/main" val="2441323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Permissions added will display.  The next time the member logs into their myLegion account, they will have access group membership.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Select back to view members to search more names or select Group Profile to return to the group home page.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r>
              <a:rPr lang="en-US" i="0" dirty="0"/>
              <a:t>No end date is set when applying these permissions.  Permissions can be removed by returning to Edit and unchecking the selections. It is important to keep track of anyone given permissions. </a:t>
            </a:r>
          </a:p>
          <a:p>
            <a:endParaRPr lang="en-US" i="0" dirty="0"/>
          </a:p>
          <a:p>
            <a:r>
              <a:rPr lang="en-US" i="0" dirty="0"/>
              <a:t>&lt;1&gt; You can monitor members with access to your group in MyLegion in reports.  Learn more about reports in Find Help.    &lt;2&gt; To ensure members with permissions are monitored we suggest you contact your department headquarters or MyLegion support team to add an end date.  Adding an end date will remove permissions to allow any new officers or existing officers to review the members administrative needs and re-assign if needed.</a:t>
            </a:r>
          </a:p>
          <a:p>
            <a:endParaRPr lang="en-US" i="0" dirty="0"/>
          </a:p>
          <a:p>
            <a:r>
              <a:rPr lang="en-US" i="0" dirty="0"/>
              <a:t>&lt;3&gt; Click Back to View Members to return to the member listing.</a:t>
            </a:r>
          </a:p>
          <a:p>
            <a:pPr fontAlgn="base"/>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248129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available from member’s MyLegion accounts when they are recorded as an adjutant or commander of a post, squadron, district, county, department and detachment.   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Post adjutants and commanders have access to both post and squadron membership and officer groups.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Emails can be sent from MyLegion.  From the View Members listing, you can search a member, or a group of members and send an email.</a:t>
            </a:r>
          </a:p>
          <a:p>
            <a:endParaRPr lang="en-US" i="0" dirty="0"/>
          </a:p>
          <a:p>
            <a:r>
              <a:rPr lang="en-US" i="0" dirty="0"/>
              <a:t>To email and individual member, search them and click on the email hyperlink.  &lt;1&gt;  This opens your email browser to write and send an email. </a:t>
            </a:r>
          </a:p>
          <a:p>
            <a:endParaRPr lang="en-US" i="0" dirty="0"/>
          </a:p>
          <a:p>
            <a:r>
              <a:rPr lang="en-US" i="0" dirty="0"/>
              <a:t>The default email browser is Microsoft Outlook.  If you are using another browser such as </a:t>
            </a:r>
            <a:r>
              <a:rPr lang="en-US" i="0" dirty="0" err="1"/>
              <a:t>gmail</a:t>
            </a:r>
            <a:r>
              <a:rPr lang="en-US" i="0" dirty="0"/>
              <a:t> or yahoo, it will be </a:t>
            </a:r>
            <a:r>
              <a:rPr lang="en-US" sz="2400" b="0" kern="1200" dirty="0">
                <a:solidFill>
                  <a:srgbClr val="979797"/>
                </a:solidFill>
                <a:effectLst/>
                <a:latin typeface="Segoe UI" panose="020B0502040204020203" pitchFamily="34" charset="0"/>
                <a:ea typeface="+mn-ea"/>
                <a:cs typeface="+mn-cs"/>
              </a:rPr>
              <a:t>required</a:t>
            </a:r>
            <a:r>
              <a:rPr lang="en-US" i="0" dirty="0"/>
              <a:t> to set your</a:t>
            </a:r>
            <a:r>
              <a:rPr lang="en-US" sz="2400" b="1" dirty="0">
                <a:solidFill>
                  <a:srgbClr val="979797"/>
                </a:solidFill>
                <a:effectLst/>
                <a:latin typeface="Segoe UI" panose="020B0502040204020203" pitchFamily="34" charset="0"/>
              </a:rPr>
              <a:t> </a:t>
            </a:r>
            <a:r>
              <a:rPr lang="en-US" sz="2400" b="0" dirty="0">
                <a:solidFill>
                  <a:srgbClr val="979797"/>
                </a:solidFill>
                <a:effectLst/>
                <a:latin typeface="Segoe UI" panose="020B0502040204020203" pitchFamily="34" charset="0"/>
              </a:rPr>
              <a:t>browser-based email default preference.</a:t>
            </a:r>
            <a:r>
              <a:rPr lang="en-US" sz="2400" b="1" dirty="0">
                <a:solidFill>
                  <a:srgbClr val="979797"/>
                </a:solidFill>
                <a:effectLst/>
                <a:latin typeface="Segoe UI" panose="020B0502040204020203" pitchFamily="34" charset="0"/>
              </a:rPr>
              <a:t> </a:t>
            </a:r>
            <a:endParaRPr lang="en-US" sz="2400" dirty="0">
              <a:solidFill>
                <a:srgbClr val="979797"/>
              </a:solidFill>
              <a:effectLst/>
              <a:latin typeface="Segoe UI" panose="020B0502040204020203" pitchFamily="34" charset="0"/>
            </a:endParaRPr>
          </a:p>
          <a:p>
            <a:endParaRPr lang="en-US" sz="2400" dirty="0">
              <a:solidFill>
                <a:srgbClr val="979797"/>
              </a:solidFill>
              <a:effectLst/>
              <a:latin typeface="Segoe UI" panose="020B0502040204020203" pitchFamily="34" charset="0"/>
            </a:endParaRPr>
          </a:p>
          <a:p>
            <a:r>
              <a:rPr lang="en-US" sz="2400" dirty="0">
                <a:solidFill>
                  <a:srgbClr val="979797"/>
                </a:solidFill>
                <a:effectLst/>
                <a:latin typeface="Segoe UI" panose="020B0502040204020203" pitchFamily="34" charset="0"/>
              </a:rPr>
              <a:t>The number of records emailed at one time and per day is also limited per the email client.  Generally, 100 per email and 500 per day.  Check with the email client for limitations.</a:t>
            </a:r>
          </a:p>
          <a:p>
            <a:endParaRPr lang="en-US" i="0" dirty="0"/>
          </a:p>
          <a:p>
            <a:endParaRPr lang="en-US" dirty="0"/>
          </a:p>
        </p:txBody>
      </p:sp>
    </p:spTree>
    <p:extLst>
      <p:ext uri="{BB962C8B-B14F-4D97-AF65-F5344CB8AC3E}">
        <p14:creationId xmlns:p14="http://schemas.microsoft.com/office/powerpoint/2010/main" val="2384881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AF5E-B1E7-20EB-B8D1-68D002DE3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1BDD-B5B9-5219-A6BF-B86CC53E5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3A9DC-3909-D646-6AEF-D710FE7B311D}"/>
              </a:ext>
            </a:extLst>
          </p:cNvPr>
          <p:cNvSpPr>
            <a:spLocks noGrp="1"/>
          </p:cNvSpPr>
          <p:nvPr>
            <p:ph type="body" idx="1"/>
          </p:nvPr>
        </p:nvSpPr>
        <p:spPr/>
        <p:txBody>
          <a:bodyPr/>
          <a:lstStyle/>
          <a:p>
            <a:r>
              <a:rPr lang="en-US" i="0" dirty="0"/>
              <a:t>Email a group of members by first selecting the records.  The search fields allows you to filter the data.  Search the members to email.  &lt;1&gt; Click View All.  &lt;2&gt;Check all names in the list by clicking the checkbox in the title row.  Using the Actions menu, &lt;3&gt; choose Send Email and click Go.</a:t>
            </a:r>
          </a:p>
          <a:p>
            <a:endParaRPr lang="en-US" dirty="0"/>
          </a:p>
        </p:txBody>
      </p:sp>
    </p:spTree>
    <p:extLst>
      <p:ext uri="{BB962C8B-B14F-4D97-AF65-F5344CB8AC3E}">
        <p14:creationId xmlns:p14="http://schemas.microsoft.com/office/powerpoint/2010/main" val="1733417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Emails are sent through MS Outlook.</a:t>
            </a:r>
          </a:p>
        </p:txBody>
      </p:sp>
    </p:spTree>
    <p:extLst>
      <p:ext uri="{BB962C8B-B14F-4D97-AF65-F5344CB8AC3E}">
        <p14:creationId xmlns:p14="http://schemas.microsoft.com/office/powerpoint/2010/main" val="2011000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member search allows you to view members outside of your group.  2 options are provided.  Search by ID or search by name with post number.  </a:t>
            </a:r>
          </a:p>
          <a:p>
            <a:endParaRPr lang="en-US" dirty="0"/>
          </a:p>
          <a:p>
            <a:r>
              <a:rPr lang="en-US" dirty="0"/>
              <a:t>&lt;1&gt; Search by ID allows you to enter a Legion or Son of The American Legion membership number to view limited information.  Enter the ID#, click View Report &lt;2&gt; to view  name, member type, paid post or squadron, and last paid year.</a:t>
            </a:r>
          </a:p>
          <a:p>
            <a:endParaRPr lang="en-US" dirty="0"/>
          </a:p>
        </p:txBody>
      </p:sp>
    </p:spTree>
    <p:extLst>
      <p:ext uri="{BB962C8B-B14F-4D97-AF65-F5344CB8AC3E}">
        <p14:creationId xmlns:p14="http://schemas.microsoft.com/office/powerpoint/2010/main" val="2582238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by last name and number requires both pieces of information.  Click View Report to view.  &lt;1&gt;</a:t>
            </a:r>
          </a:p>
          <a:p>
            <a:endParaRPr lang="en-US" dirty="0"/>
          </a:p>
          <a:p>
            <a:r>
              <a:rPr lang="en-US" dirty="0"/>
              <a:t>This information can assist with transferring members and eligibility for The American Legion Auxiliary and Sons of the American Legion.</a:t>
            </a:r>
          </a:p>
          <a:p>
            <a:endParaRPr lang="en-US" dirty="0"/>
          </a:p>
          <a:p>
            <a:endParaRPr lang="en-US" dirty="0"/>
          </a:p>
        </p:txBody>
      </p:sp>
    </p:spTree>
    <p:extLst>
      <p:ext uri="{BB962C8B-B14F-4D97-AF65-F5344CB8AC3E}">
        <p14:creationId xmlns:p14="http://schemas.microsoft.com/office/powerpoint/2010/main" val="928893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35</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36</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group profile window includes a menu with administrative tools.  View and manage member information using “View Members”. &lt;1&gt; </a:t>
            </a:r>
            <a:r>
              <a:rPr lang="en-US" b="0" i="0" u="none" strike="noStrike" dirty="0">
                <a:solidFill>
                  <a:srgbClr val="000000"/>
                </a:solidFill>
                <a:effectLst/>
                <a:latin typeface="Calibri" panose="020F0502020204030204" pitchFamily="34" charset="0"/>
              </a:rPr>
              <a:t>View Members takes you to the membership list.</a:t>
            </a:r>
            <a:r>
              <a:rPr lang="en-US" b="0" i="0" dirty="0">
                <a:solidFill>
                  <a:srgbClr val="000000"/>
                </a:solidFill>
                <a:effectLst/>
                <a:latin typeface="Calibri" panose="020F0502020204030204" pitchFamily="34" charset="0"/>
              </a:rPr>
              <a:t>​</a:t>
            </a:r>
            <a:endParaRPr lang="en-US" i="0" dirty="0"/>
          </a:p>
          <a:p>
            <a:pPr marL="0" marR="0" lvl="0" indent="0" defTabSz="457200" eaLnBrk="1" fontAlgn="auto" latinLnBrk="0" hangingPunct="1">
              <a:lnSpc>
                <a:spcPct val="117999"/>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20356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View members displays current, expired and deceased members.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Search options allow you to search an individual record or a group of members.</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&lt;1&gt; </a:t>
            </a:r>
            <a:r>
              <a:rPr lang="en-US" b="0" i="0" dirty="0">
                <a:solidFill>
                  <a:srgbClr val="444444"/>
                </a:solidFill>
                <a:effectLst/>
                <a:latin typeface="Calibri" panose="020F0502020204030204" pitchFamily="34" charset="0"/>
              </a:rPr>
              <a:t>This page displays a Add/Modify Transmittal button for post and squadron groups for online membership processing.  This is also the location to email a member or group of members.</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5</a:t>
            </a:fld>
            <a:endParaRPr lang="en-US" dirty="0"/>
          </a:p>
        </p:txBody>
      </p:sp>
    </p:spTree>
    <p:extLst>
      <p:ext uri="{BB962C8B-B14F-4D97-AF65-F5344CB8AC3E}">
        <p14:creationId xmlns:p14="http://schemas.microsoft.com/office/powerpoint/2010/main" val="6108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774E-B575-013B-97DE-CE41F4A0C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8483D-FADF-F195-9EA6-E6B8DC48C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81102-3F56-1963-5795-A894B3860771}"/>
              </a:ext>
            </a:extLst>
          </p:cNvPr>
          <p:cNvSpPr>
            <a:spLocks noGrp="1"/>
          </p:cNvSpPr>
          <p:nvPr>
            <p:ph type="body" idx="1"/>
          </p:nvPr>
        </p:nvSpPr>
        <p:spPr/>
        <p:txBody>
          <a:bodyPr/>
          <a:lstStyle/>
          <a:p>
            <a:pPr marL="0" marR="0" lvl="0" indent="0" algn="l" defTabSz="457200" rtl="0" eaLnBrk="1" fontAlgn="base" latinLnBrk="0" hangingPunct="1">
              <a:lnSpc>
                <a:spcPct val="117999"/>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member list includes current, deceased and expired members.   It does not include members who have transferred out.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view members list is alphabetical. &lt;1&gt;  Click on any of the title columns and navigation icons to sort and go from page to page.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&lt;2&gt; New members in a pending transmittal is assigned a member ID# and will be in the list as expired with zero continuous years.   This information updates when the transmittal completes.   </a:t>
            </a:r>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3D857B3-76D1-3DAB-8FAB-ECB0113B73BF}"/>
              </a:ext>
            </a:extLst>
          </p:cNvPr>
          <p:cNvSpPr>
            <a:spLocks noGrp="1"/>
          </p:cNvSpPr>
          <p:nvPr>
            <p:ph type="sldNum" sz="quarter" idx="5"/>
          </p:nvPr>
        </p:nvSpPr>
        <p:spPr/>
        <p:txBody>
          <a:bodyPr/>
          <a:lstStyle/>
          <a:p>
            <a:fld id="{DED9A413-938C-544F-8A29-8074E2BC8166}" type="slidenum">
              <a:rPr lang="en-US" smtClean="0"/>
              <a:t>6</a:t>
            </a:fld>
            <a:endParaRPr lang="en-US" dirty="0"/>
          </a:p>
        </p:txBody>
      </p:sp>
    </p:spTree>
    <p:extLst>
      <p:ext uri="{BB962C8B-B14F-4D97-AF65-F5344CB8AC3E}">
        <p14:creationId xmlns:p14="http://schemas.microsoft.com/office/powerpoint/2010/main" val="408089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F17F-5351-160D-38A6-9BAA077E6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26098-670B-4222-0F5A-89EF027AC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DD177-7A13-03DE-19BD-30CED6F5839C}"/>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 view member list includes member contact and demographic information, last paid membership year and status.  Members who have transferred out, will not be included in the list.   Addresses that are flagged as undeliverable are indicated by an asterisk.  &lt;1&gt; Members with an undeliverable address do not receive renewal notices, TAL magazine, or any other mailed publications.</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D8809F8-08AD-2E82-EFEC-7200A13D8AD7}"/>
              </a:ext>
            </a:extLst>
          </p:cNvPr>
          <p:cNvSpPr>
            <a:spLocks noGrp="1"/>
          </p:cNvSpPr>
          <p:nvPr>
            <p:ph type="sldNum" sz="quarter" idx="5"/>
          </p:nvPr>
        </p:nvSpPr>
        <p:spPr/>
        <p:txBody>
          <a:bodyPr/>
          <a:lstStyle/>
          <a:p>
            <a:fld id="{DED9A413-938C-544F-8A29-8074E2BC8166}" type="slidenum">
              <a:rPr lang="en-US" smtClean="0"/>
              <a:t>7</a:t>
            </a:fld>
            <a:endParaRPr lang="en-US" dirty="0"/>
          </a:p>
        </p:txBody>
      </p:sp>
    </p:spTree>
    <p:extLst>
      <p:ext uri="{BB962C8B-B14F-4D97-AF65-F5344CB8AC3E}">
        <p14:creationId xmlns:p14="http://schemas.microsoft.com/office/powerpoint/2010/main" val="305073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369E-0D5E-9D36-7A2A-1ED841B8D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4AC27-B849-A4D3-9489-B74F2654D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5C669-B98E-9B72-6B07-AEC7E46FD7B8}"/>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District and County access allows view only and include members from all posts or squadrons in your group.  District and County access will not include Add/Modify transmittal.  </a:t>
            </a:r>
            <a:endParaRPr lang="en-US" dirty="0"/>
          </a:p>
        </p:txBody>
      </p:sp>
      <p:sp>
        <p:nvSpPr>
          <p:cNvPr id="4" name="Slide Number Placeholder 3">
            <a:extLst>
              <a:ext uri="{FF2B5EF4-FFF2-40B4-BE49-F238E27FC236}">
                <a16:creationId xmlns:a16="http://schemas.microsoft.com/office/drawing/2014/main" id="{D1C9171D-0C25-C759-B529-054A16540BBF}"/>
              </a:ext>
            </a:extLst>
          </p:cNvPr>
          <p:cNvSpPr>
            <a:spLocks noGrp="1"/>
          </p:cNvSpPr>
          <p:nvPr>
            <p:ph type="sldNum" sz="quarter" idx="5"/>
          </p:nvPr>
        </p:nvSpPr>
        <p:spPr/>
        <p:txBody>
          <a:bodyPr/>
          <a:lstStyle/>
          <a:p>
            <a:fld id="{DED9A413-938C-544F-8A29-8074E2BC8166}" type="slidenum">
              <a:rPr lang="en-US" smtClean="0"/>
              <a:t>8</a:t>
            </a:fld>
            <a:endParaRPr lang="en-US" dirty="0"/>
          </a:p>
        </p:txBody>
      </p:sp>
    </p:spTree>
    <p:extLst>
      <p:ext uri="{BB962C8B-B14F-4D97-AF65-F5344CB8AC3E}">
        <p14:creationId xmlns:p14="http://schemas.microsoft.com/office/powerpoint/2010/main" val="346508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38E0-D3FF-E1D8-D6B8-9380148E2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0224D-188C-60AE-27B9-CFA4A1DD7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F892-06BD-006F-CFA8-4DC1D2A2BC8B}"/>
              </a:ext>
            </a:extLst>
          </p:cNvPr>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To edit member information, click on the member’s name.</a:t>
            </a:r>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5394D77-4B6D-CEAA-E875-CAF14E66B07E}"/>
              </a:ext>
            </a:extLst>
          </p:cNvPr>
          <p:cNvSpPr>
            <a:spLocks noGrp="1"/>
          </p:cNvSpPr>
          <p:nvPr>
            <p:ph type="sldNum" sz="quarter" idx="5"/>
          </p:nvPr>
        </p:nvSpPr>
        <p:spPr/>
        <p:txBody>
          <a:bodyPr/>
          <a:lstStyle/>
          <a:p>
            <a:fld id="{DED9A413-938C-544F-8A29-8074E2BC8166}" type="slidenum">
              <a:rPr lang="en-US" smtClean="0"/>
              <a:t>9</a:t>
            </a:fld>
            <a:endParaRPr lang="en-US" dirty="0"/>
          </a:p>
        </p:txBody>
      </p:sp>
    </p:spTree>
    <p:extLst>
      <p:ext uri="{BB962C8B-B14F-4D97-AF65-F5344CB8AC3E}">
        <p14:creationId xmlns:p14="http://schemas.microsoft.com/office/powerpoint/2010/main" val="1511036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1.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1.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1.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5.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130ECB-8A7E-2D64-A6EE-96303E914503}"/>
              </a:ext>
            </a:extLst>
          </p:cNvPr>
          <p:cNvSpPr/>
          <p:nvPr/>
        </p:nvSpPr>
        <p:spPr>
          <a:xfrm>
            <a:off x="7535917" y="2664372"/>
            <a:ext cx="9804346" cy="435128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63497" y="2933344"/>
            <a:ext cx="7847013" cy="1309934"/>
          </a:xfrm>
        </p:spPr>
        <p:txBody>
          <a:bodyPr/>
          <a:lstStyle/>
          <a:p>
            <a:r>
              <a:rPr lang="en-US" dirty="0"/>
              <a:t>MYLEGION: MEMBER MANAGEMENT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63497" y="4522353"/>
            <a:ext cx="8912225" cy="987970"/>
          </a:xfrm>
        </p:spPr>
        <p:txBody>
          <a:bodyPr/>
          <a:lstStyle/>
          <a:p>
            <a:r>
              <a:rPr lang="en-US" dirty="0"/>
              <a:t>Manage LGN and SAL membership.  View, edit, print membership card, assign group permission, and email a single member or group of members.</a:t>
            </a:r>
          </a:p>
          <a:p>
            <a:pPr algn="r"/>
            <a:r>
              <a:rPr lang="en-US" dirty="0"/>
              <a:t>2025</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MEMBER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6C6A7D36-6909-2A77-C5A6-70D65B835735}"/>
              </a:ext>
            </a:extLst>
          </p:cNvPr>
          <p:cNvGrpSpPr/>
          <p:nvPr/>
        </p:nvGrpSpPr>
        <p:grpSpPr>
          <a:xfrm>
            <a:off x="5877613" y="296165"/>
            <a:ext cx="9898718" cy="9161270"/>
            <a:chOff x="5455582" y="230380"/>
            <a:chExt cx="9898718" cy="9161270"/>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455582" y="230380"/>
              <a:ext cx="9898718" cy="9161270"/>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2" name="Picture 1">
              <a:extLst>
                <a:ext uri="{FF2B5EF4-FFF2-40B4-BE49-F238E27FC236}">
                  <a16:creationId xmlns:a16="http://schemas.microsoft.com/office/drawing/2014/main" id="{D254D7B6-0823-25E2-EB82-5C858735A86A}"/>
                </a:ext>
              </a:extLst>
            </p:cNvPr>
            <p:cNvPicPr>
              <a:picLocks noChangeAspect="1"/>
            </p:cNvPicPr>
            <p:nvPr/>
          </p:nvPicPr>
          <p:blipFill>
            <a:blip r:embed="rId5"/>
            <a:stretch>
              <a:fillRect/>
            </a:stretch>
          </p:blipFill>
          <p:spPr>
            <a:xfrm>
              <a:off x="13935590" y="3156121"/>
              <a:ext cx="520037" cy="307777"/>
            </a:xfrm>
            <a:prstGeom prst="rect">
              <a:avLst/>
            </a:prstGeom>
          </p:spPr>
        </p:pic>
      </p:grpSp>
      <p:sp>
        <p:nvSpPr>
          <p:cNvPr id="4" name="Rectangle: Rounded Corners 3">
            <a:extLst>
              <a:ext uri="{FF2B5EF4-FFF2-40B4-BE49-F238E27FC236}">
                <a16:creationId xmlns:a16="http://schemas.microsoft.com/office/drawing/2014/main" id="{585D7DC0-7291-AE30-2200-1AA82DC9287E}"/>
              </a:ext>
            </a:extLst>
          </p:cNvPr>
          <p:cNvSpPr/>
          <p:nvPr/>
        </p:nvSpPr>
        <p:spPr>
          <a:xfrm>
            <a:off x="10621108" y="345245"/>
            <a:ext cx="1336429"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778847B-3FEB-08A3-9186-647A86B1C2F7}"/>
              </a:ext>
            </a:extLst>
          </p:cNvPr>
          <p:cNvSpPr/>
          <p:nvPr/>
        </p:nvSpPr>
        <p:spPr>
          <a:xfrm>
            <a:off x="7439208" y="1783575"/>
            <a:ext cx="5538238"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5AD0EF-50FC-CE9A-D60B-0457B808BBD5}"/>
              </a:ext>
            </a:extLst>
          </p:cNvPr>
          <p:cNvSpPr txBox="1"/>
          <p:nvPr/>
        </p:nvSpPr>
        <p:spPr>
          <a:xfrm>
            <a:off x="9271866" y="4826001"/>
            <a:ext cx="3849656" cy="338554"/>
          </a:xfrm>
          <a:prstGeom prst="rect">
            <a:avLst/>
          </a:prstGeom>
          <a:solidFill>
            <a:schemeClr val="bg1"/>
          </a:solidFill>
        </p:spPr>
        <p:txBody>
          <a:bodyPr wrap="square" rtlCol="0">
            <a:spAutoFit/>
          </a:bodyPr>
          <a:lstStyle/>
          <a:p>
            <a:pPr algn="l"/>
            <a:r>
              <a:rPr lang="en-US" dirty="0"/>
              <a:t>Christopher@yahoo.com</a:t>
            </a:r>
          </a:p>
        </p:txBody>
      </p:sp>
      <p:grpSp>
        <p:nvGrpSpPr>
          <p:cNvPr id="9" name="Group 8">
            <a:extLst>
              <a:ext uri="{FF2B5EF4-FFF2-40B4-BE49-F238E27FC236}">
                <a16:creationId xmlns:a16="http://schemas.microsoft.com/office/drawing/2014/main" id="{03BEDD65-3D7C-353D-CC43-F3C90D28BFA5}"/>
              </a:ext>
            </a:extLst>
          </p:cNvPr>
          <p:cNvGrpSpPr/>
          <p:nvPr/>
        </p:nvGrpSpPr>
        <p:grpSpPr>
          <a:xfrm>
            <a:off x="12167090" y="2609175"/>
            <a:ext cx="3849656" cy="6432715"/>
            <a:chOff x="10507965" y="2635223"/>
            <a:chExt cx="3849656" cy="6432715"/>
          </a:xfrm>
        </p:grpSpPr>
        <p:pic>
          <p:nvPicPr>
            <p:cNvPr id="8" name="Picture 7">
              <a:extLst>
                <a:ext uri="{FF2B5EF4-FFF2-40B4-BE49-F238E27FC236}">
                  <a16:creationId xmlns:a16="http://schemas.microsoft.com/office/drawing/2014/main" id="{EA00D03F-E6CB-13B9-F7AB-432F22ECD3EA}"/>
                </a:ext>
              </a:extLst>
            </p:cNvPr>
            <p:cNvPicPr>
              <a:picLocks noChangeAspect="1"/>
            </p:cNvPicPr>
            <p:nvPr/>
          </p:nvPicPr>
          <p:blipFill>
            <a:blip r:embed="rId6"/>
            <a:stretch>
              <a:fillRect/>
            </a:stretch>
          </p:blipFill>
          <p:spPr>
            <a:xfrm>
              <a:off x="10507965" y="2635223"/>
              <a:ext cx="3849656" cy="6432715"/>
            </a:xfrm>
            <a:prstGeom prst="rect">
              <a:avLst/>
            </a:prstGeom>
            <a:ln w="228600" cap="sq" cmpd="thickThin">
              <a:solidFill>
                <a:srgbClr val="FF0000"/>
              </a:solidFill>
              <a:prstDash val="solid"/>
              <a:miter lim="800000"/>
            </a:ln>
            <a:effectLst>
              <a:innerShdw blurRad="76200">
                <a:srgbClr val="000000"/>
              </a:innerShdw>
            </a:effectLst>
          </p:spPr>
        </p:pic>
        <p:sp>
          <p:nvSpPr>
            <p:cNvPr id="17" name="TextBox 16">
              <a:extLst>
                <a:ext uri="{FF2B5EF4-FFF2-40B4-BE49-F238E27FC236}">
                  <a16:creationId xmlns:a16="http://schemas.microsoft.com/office/drawing/2014/main" id="{20C8A87C-E782-C11D-5BC9-2988271A7958}"/>
                </a:ext>
              </a:extLst>
            </p:cNvPr>
            <p:cNvSpPr txBox="1"/>
            <p:nvPr/>
          </p:nvSpPr>
          <p:spPr>
            <a:xfrm>
              <a:off x="12173048" y="5316079"/>
              <a:ext cx="1608795" cy="307777"/>
            </a:xfrm>
            <a:prstGeom prst="rect">
              <a:avLst/>
            </a:prstGeom>
            <a:solidFill>
              <a:schemeClr val="accent2"/>
            </a:solidFill>
            <a:ln w="38100">
              <a:noFill/>
            </a:ln>
          </p:spPr>
          <p:txBody>
            <a:bodyPr wrap="square" rtlCol="0">
              <a:spAutoFit/>
            </a:bodyPr>
            <a:lstStyle/>
            <a:p>
              <a:pPr algn="l"/>
              <a:r>
                <a:rPr lang="en-US" sz="1400" b="1" dirty="0">
                  <a:solidFill>
                    <a:schemeClr val="accent2">
                      <a:lumMod val="50000"/>
                    </a:schemeClr>
                  </a:solidFill>
                </a:rPr>
                <a:t>000123456789</a:t>
              </a:r>
            </a:p>
          </p:txBody>
        </p:sp>
      </p:grpSp>
    </p:spTree>
    <p:extLst>
      <p:ext uri="{BB962C8B-B14F-4D97-AF65-F5344CB8AC3E}">
        <p14:creationId xmlns:p14="http://schemas.microsoft.com/office/powerpoint/2010/main" val="95825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C0NTACT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3" name="Group 12">
            <a:extLst>
              <a:ext uri="{FF2B5EF4-FFF2-40B4-BE49-F238E27FC236}">
                <a16:creationId xmlns:a16="http://schemas.microsoft.com/office/drawing/2014/main" id="{645233EE-B19E-75AA-77ED-1EF1066F98A4}"/>
              </a:ext>
            </a:extLst>
          </p:cNvPr>
          <p:cNvGrpSpPr/>
          <p:nvPr/>
        </p:nvGrpSpPr>
        <p:grpSpPr>
          <a:xfrm>
            <a:off x="5684182" y="394252"/>
            <a:ext cx="9334010" cy="8525166"/>
            <a:chOff x="5684182" y="394252"/>
            <a:chExt cx="9334010" cy="8525166"/>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684182" y="394252"/>
              <a:ext cx="9334010" cy="8525166"/>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1" name="Picture 10">
              <a:extLst>
                <a:ext uri="{FF2B5EF4-FFF2-40B4-BE49-F238E27FC236}">
                  <a16:creationId xmlns:a16="http://schemas.microsoft.com/office/drawing/2014/main" id="{0EBE9B11-8BD4-1D37-D4C4-4BC828B3733C}"/>
                </a:ext>
              </a:extLst>
            </p:cNvPr>
            <p:cNvPicPr>
              <a:picLocks noChangeAspect="1"/>
            </p:cNvPicPr>
            <p:nvPr/>
          </p:nvPicPr>
          <p:blipFill>
            <a:blip r:embed="rId5"/>
            <a:stretch>
              <a:fillRect/>
            </a:stretch>
          </p:blipFill>
          <p:spPr>
            <a:xfrm>
              <a:off x="13680417" y="3244044"/>
              <a:ext cx="520037" cy="307777"/>
            </a:xfrm>
            <a:prstGeom prst="rect">
              <a:avLst/>
            </a:prstGeom>
          </p:spPr>
        </p:pic>
      </p:grpSp>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DF49881-346F-C902-283C-E0921E697954}"/>
              </a:ext>
            </a:extLst>
          </p:cNvPr>
          <p:cNvSpPr/>
          <p:nvPr/>
        </p:nvSpPr>
        <p:spPr>
          <a:xfrm>
            <a:off x="10103823" y="447008"/>
            <a:ext cx="1336429" cy="3077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5BD1E0-0683-3DA5-1083-3557D051063B}"/>
              </a:ext>
            </a:extLst>
          </p:cNvPr>
          <p:cNvSpPr txBox="1"/>
          <p:nvPr/>
        </p:nvSpPr>
        <p:spPr>
          <a:xfrm>
            <a:off x="8950136" y="4605872"/>
            <a:ext cx="3849656" cy="338554"/>
          </a:xfrm>
          <a:prstGeom prst="rect">
            <a:avLst/>
          </a:prstGeom>
          <a:solidFill>
            <a:schemeClr val="bg1"/>
          </a:solidFill>
        </p:spPr>
        <p:txBody>
          <a:bodyPr wrap="square" rtlCol="0">
            <a:spAutoFit/>
          </a:bodyPr>
          <a:lstStyle/>
          <a:p>
            <a:pPr algn="l"/>
            <a:r>
              <a:rPr lang="en-US" dirty="0"/>
              <a:t>Christopher@yahoo.com</a:t>
            </a:r>
          </a:p>
        </p:txBody>
      </p:sp>
      <p:grpSp>
        <p:nvGrpSpPr>
          <p:cNvPr id="5" name="Group 4">
            <a:extLst>
              <a:ext uri="{FF2B5EF4-FFF2-40B4-BE49-F238E27FC236}">
                <a16:creationId xmlns:a16="http://schemas.microsoft.com/office/drawing/2014/main" id="{7AEC44CC-3949-0A7B-8613-E57D6A02D541}"/>
              </a:ext>
            </a:extLst>
          </p:cNvPr>
          <p:cNvGrpSpPr/>
          <p:nvPr/>
        </p:nvGrpSpPr>
        <p:grpSpPr>
          <a:xfrm>
            <a:off x="7002860" y="2419489"/>
            <a:ext cx="8874784" cy="3103682"/>
            <a:chOff x="10541781" y="5815736"/>
            <a:chExt cx="8874784" cy="3103682"/>
          </a:xfrm>
        </p:grpSpPr>
        <p:grpSp>
          <p:nvGrpSpPr>
            <p:cNvPr id="18" name="Group 17">
              <a:extLst>
                <a:ext uri="{FF2B5EF4-FFF2-40B4-BE49-F238E27FC236}">
                  <a16:creationId xmlns:a16="http://schemas.microsoft.com/office/drawing/2014/main" id="{FFE8A946-5BCF-DC8C-FBCD-54C353C6725B}"/>
                </a:ext>
              </a:extLst>
            </p:cNvPr>
            <p:cNvGrpSpPr/>
            <p:nvPr/>
          </p:nvGrpSpPr>
          <p:grpSpPr>
            <a:xfrm>
              <a:off x="10541781" y="5815736"/>
              <a:ext cx="8874784" cy="3103682"/>
              <a:chOff x="7186961" y="5689450"/>
              <a:chExt cx="8874784" cy="3103682"/>
            </a:xfrm>
          </p:grpSpPr>
          <p:pic>
            <p:nvPicPr>
              <p:cNvPr id="8" name="Picture 7">
                <a:extLst>
                  <a:ext uri="{FF2B5EF4-FFF2-40B4-BE49-F238E27FC236}">
                    <a16:creationId xmlns:a16="http://schemas.microsoft.com/office/drawing/2014/main" id="{68387794-46D3-CDD6-368C-E7CB6485E605}"/>
                  </a:ext>
                </a:extLst>
              </p:cNvPr>
              <p:cNvPicPr>
                <a:picLocks noChangeAspect="1"/>
              </p:cNvPicPr>
              <p:nvPr/>
            </p:nvPicPr>
            <p:blipFill>
              <a:blip r:embed="rId6"/>
              <a:stretch>
                <a:fillRect/>
              </a:stretch>
            </p:blipFill>
            <p:spPr>
              <a:xfrm>
                <a:off x="7186961" y="5689450"/>
                <a:ext cx="8874784" cy="3103682"/>
              </a:xfrm>
              <a:prstGeom prst="rect">
                <a:avLst/>
              </a:prstGeom>
              <a:ln w="28575">
                <a:solidFill>
                  <a:schemeClr val="accent1"/>
                </a:solidFill>
              </a:ln>
            </p:spPr>
          </p:pic>
          <p:pic>
            <p:nvPicPr>
              <p:cNvPr id="17" name="Picture 16">
                <a:extLst>
                  <a:ext uri="{FF2B5EF4-FFF2-40B4-BE49-F238E27FC236}">
                    <a16:creationId xmlns:a16="http://schemas.microsoft.com/office/drawing/2014/main" id="{F166E735-FDAC-2113-0D23-F22FE968E159}"/>
                  </a:ext>
                </a:extLst>
              </p:cNvPr>
              <p:cNvPicPr>
                <a:picLocks noChangeAspect="1"/>
              </p:cNvPicPr>
              <p:nvPr/>
            </p:nvPicPr>
            <p:blipFill>
              <a:blip r:embed="rId5"/>
              <a:stretch>
                <a:fillRect/>
              </a:stretch>
            </p:blipFill>
            <p:spPr>
              <a:xfrm>
                <a:off x="15267244" y="6629400"/>
                <a:ext cx="510672" cy="302235"/>
              </a:xfrm>
              <a:prstGeom prst="rect">
                <a:avLst/>
              </a:prstGeom>
            </p:spPr>
          </p:pic>
        </p:grpSp>
        <p:sp>
          <p:nvSpPr>
            <p:cNvPr id="3" name="TextBox 2">
              <a:extLst>
                <a:ext uri="{FF2B5EF4-FFF2-40B4-BE49-F238E27FC236}">
                  <a16:creationId xmlns:a16="http://schemas.microsoft.com/office/drawing/2014/main" id="{A054F25D-BADD-496A-C14B-0FE21E76BA70}"/>
                </a:ext>
              </a:extLst>
            </p:cNvPr>
            <p:cNvSpPr txBox="1"/>
            <p:nvPr/>
          </p:nvSpPr>
          <p:spPr>
            <a:xfrm>
              <a:off x="12969680" y="8369205"/>
              <a:ext cx="3849656" cy="338554"/>
            </a:xfrm>
            <a:prstGeom prst="rect">
              <a:avLst/>
            </a:prstGeom>
            <a:solidFill>
              <a:schemeClr val="bg1"/>
            </a:solidFill>
          </p:spPr>
          <p:txBody>
            <a:bodyPr wrap="square" rtlCol="0">
              <a:spAutoFit/>
            </a:bodyPr>
            <a:lstStyle/>
            <a:p>
              <a:pPr algn="l"/>
              <a:r>
                <a:rPr lang="en-US" dirty="0"/>
                <a:t>Christopher@yahoo.com</a:t>
              </a:r>
            </a:p>
          </p:txBody>
        </p:sp>
      </p:grpSp>
      <p:sp>
        <p:nvSpPr>
          <p:cNvPr id="4" name="Arrow: Right 3">
            <a:extLst>
              <a:ext uri="{FF2B5EF4-FFF2-40B4-BE49-F238E27FC236}">
                <a16:creationId xmlns:a16="http://schemas.microsoft.com/office/drawing/2014/main" id="{5E29166B-6149-E25A-FFAA-EA47BE83017B}"/>
              </a:ext>
            </a:extLst>
          </p:cNvPr>
          <p:cNvSpPr/>
          <p:nvPr/>
        </p:nvSpPr>
        <p:spPr>
          <a:xfrm>
            <a:off x="14588278" y="4536999"/>
            <a:ext cx="526361" cy="5158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87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50" fill="hold"/>
                                        <p:tgtEl>
                                          <p:spTgt spid="5"/>
                                        </p:tgtEl>
                                        <p:attrNameLst>
                                          <p:attrName>ppt_w</p:attrName>
                                        </p:attrNameLst>
                                      </p:cBhvr>
                                      <p:tavLst>
                                        <p:tav tm="0">
                                          <p:val>
                                            <p:fltVal val="0"/>
                                          </p:val>
                                        </p:tav>
                                        <p:tav tm="100000">
                                          <p:val>
                                            <p:strVal val="#ppt_w"/>
                                          </p:val>
                                        </p:tav>
                                      </p:tavLst>
                                    </p:anim>
                                    <p:anim calcmode="lin" valueType="num">
                                      <p:cBhvr>
                                        <p:cTn id="13" dur="1250" fill="hold"/>
                                        <p:tgtEl>
                                          <p:spTgt spid="5"/>
                                        </p:tgtEl>
                                        <p:attrNameLst>
                                          <p:attrName>ppt_h</p:attrName>
                                        </p:attrNameLst>
                                      </p:cBhvr>
                                      <p:tavLst>
                                        <p:tav tm="0">
                                          <p:val>
                                            <p:fltVal val="0"/>
                                          </p:val>
                                        </p:tav>
                                        <p:tav tm="100000">
                                          <p:val>
                                            <p:strVal val="#ppt_h"/>
                                          </p:val>
                                        </p:tav>
                                      </p:tavLst>
                                    </p:anim>
                                    <p:animEffect transition="in" filter="fade">
                                      <p:cBhvr>
                                        <p:cTn id="14" dur="1250"/>
                                        <p:tgtEl>
                                          <p:spTgt spid="5"/>
                                        </p:tgtEl>
                                      </p:cBhvr>
                                    </p:animEffect>
                                  </p:childTnLst>
                                </p:cTn>
                              </p:par>
                            </p:childTnLst>
                          </p:cTn>
                        </p:par>
                        <p:par>
                          <p:cTn id="15" fill="hold">
                            <p:stCondLst>
                              <p:cond delay="125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pPr>
              <a:tabLst>
                <a:tab pos="3833813" algn="l"/>
              </a:tabLst>
            </a:pPr>
            <a:r>
              <a:rPr lang="en-US" dirty="0"/>
              <a:t>CONTACT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3" name="Group 12">
            <a:extLst>
              <a:ext uri="{FF2B5EF4-FFF2-40B4-BE49-F238E27FC236}">
                <a16:creationId xmlns:a16="http://schemas.microsoft.com/office/drawing/2014/main" id="{645233EE-B19E-75AA-77ED-1EF1066F98A4}"/>
              </a:ext>
            </a:extLst>
          </p:cNvPr>
          <p:cNvGrpSpPr/>
          <p:nvPr/>
        </p:nvGrpSpPr>
        <p:grpSpPr>
          <a:xfrm>
            <a:off x="5684182" y="394252"/>
            <a:ext cx="9334010" cy="8525166"/>
            <a:chOff x="5684182" y="394252"/>
            <a:chExt cx="9334010" cy="8525166"/>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684182" y="394252"/>
              <a:ext cx="9334010" cy="8525166"/>
              <a:chOff x="5684182" y="394252"/>
              <a:chExt cx="9334010"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684182" y="1819148"/>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1" name="Picture 10">
              <a:extLst>
                <a:ext uri="{FF2B5EF4-FFF2-40B4-BE49-F238E27FC236}">
                  <a16:creationId xmlns:a16="http://schemas.microsoft.com/office/drawing/2014/main" id="{0EBE9B11-8BD4-1D37-D4C4-4BC828B3733C}"/>
                </a:ext>
              </a:extLst>
            </p:cNvPr>
            <p:cNvPicPr>
              <a:picLocks noChangeAspect="1"/>
            </p:cNvPicPr>
            <p:nvPr/>
          </p:nvPicPr>
          <p:blipFill>
            <a:blip r:embed="rId5"/>
            <a:stretch>
              <a:fillRect/>
            </a:stretch>
          </p:blipFill>
          <p:spPr>
            <a:xfrm>
              <a:off x="13680417" y="3244044"/>
              <a:ext cx="520037" cy="307777"/>
            </a:xfrm>
            <a:prstGeom prst="rect">
              <a:avLst/>
            </a:prstGeom>
          </p:spPr>
        </p:pic>
      </p:grpSp>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BA4C839-C337-DDB5-38AE-CE675CE2119A}"/>
              </a:ext>
            </a:extLst>
          </p:cNvPr>
          <p:cNvGrpSpPr/>
          <p:nvPr/>
        </p:nvGrpSpPr>
        <p:grpSpPr>
          <a:xfrm>
            <a:off x="6053655" y="299210"/>
            <a:ext cx="10759324" cy="8965096"/>
            <a:chOff x="6051568" y="394252"/>
            <a:chExt cx="10759324" cy="8965096"/>
          </a:xfrm>
        </p:grpSpPr>
        <p:pic>
          <p:nvPicPr>
            <p:cNvPr id="3" name="Picture 2">
              <a:extLst>
                <a:ext uri="{FF2B5EF4-FFF2-40B4-BE49-F238E27FC236}">
                  <a16:creationId xmlns:a16="http://schemas.microsoft.com/office/drawing/2014/main" id="{78F30816-C8C3-010F-4B4A-608EA7CFC63F}"/>
                </a:ext>
              </a:extLst>
            </p:cNvPr>
            <p:cNvPicPr>
              <a:picLocks noChangeAspect="1"/>
            </p:cNvPicPr>
            <p:nvPr/>
          </p:nvPicPr>
          <p:blipFill>
            <a:blip r:embed="rId6"/>
            <a:stretch>
              <a:fillRect/>
            </a:stretch>
          </p:blipFill>
          <p:spPr>
            <a:xfrm>
              <a:off x="6051568" y="394252"/>
              <a:ext cx="10740114" cy="7356521"/>
            </a:xfrm>
            <a:prstGeom prst="rect">
              <a:avLst/>
            </a:prstGeom>
          </p:spPr>
        </p:pic>
        <p:sp>
          <p:nvSpPr>
            <p:cNvPr id="5" name="TextBox 4">
              <a:extLst>
                <a:ext uri="{FF2B5EF4-FFF2-40B4-BE49-F238E27FC236}">
                  <a16:creationId xmlns:a16="http://schemas.microsoft.com/office/drawing/2014/main" id="{8471D062-A022-BAA0-A23A-C88CB6318062}"/>
                </a:ext>
              </a:extLst>
            </p:cNvPr>
            <p:cNvSpPr txBox="1"/>
            <p:nvPr/>
          </p:nvSpPr>
          <p:spPr>
            <a:xfrm>
              <a:off x="6396295" y="1511371"/>
              <a:ext cx="7996235" cy="338554"/>
            </a:xfrm>
            <a:prstGeom prst="rect">
              <a:avLst/>
            </a:prstGeom>
            <a:solidFill>
              <a:schemeClr val="accent2"/>
            </a:solidFill>
          </p:spPr>
          <p:txBody>
            <a:bodyPr wrap="square" rtlCol="0">
              <a:spAutoFit/>
            </a:bodyPr>
            <a:lstStyle/>
            <a:p>
              <a:pPr algn="l"/>
              <a:r>
                <a:rPr lang="en-US" dirty="0"/>
                <a:t>Viewing:</a:t>
              </a:r>
              <a:r>
                <a:rPr lang="en-US" b="1" dirty="0"/>
                <a:t>  Acsample, Christopher  [Member ID: 123456789]</a:t>
              </a:r>
            </a:p>
          </p:txBody>
        </p:sp>
        <p:sp>
          <p:nvSpPr>
            <p:cNvPr id="7" name="Rectangle 6">
              <a:extLst>
                <a:ext uri="{FF2B5EF4-FFF2-40B4-BE49-F238E27FC236}">
                  <a16:creationId xmlns:a16="http://schemas.microsoft.com/office/drawing/2014/main" id="{7E3BAF70-DC05-6A12-2C20-4C8130DF542F}"/>
                </a:ext>
              </a:extLst>
            </p:cNvPr>
            <p:cNvSpPr/>
            <p:nvPr/>
          </p:nvSpPr>
          <p:spPr>
            <a:xfrm>
              <a:off x="6051568" y="7649308"/>
              <a:ext cx="10759324" cy="171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A9B2B179-FB3D-E0E5-30C0-7D33BC90BBD6}"/>
              </a:ext>
            </a:extLst>
          </p:cNvPr>
          <p:cNvSpPr/>
          <p:nvPr/>
        </p:nvSpPr>
        <p:spPr>
          <a:xfrm>
            <a:off x="10462846" y="327661"/>
            <a:ext cx="1494691" cy="30777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FBC42A-2CE2-EEBB-0B82-A779F87838DB}"/>
              </a:ext>
            </a:extLst>
          </p:cNvPr>
          <p:cNvSpPr txBox="1"/>
          <p:nvPr/>
        </p:nvSpPr>
        <p:spPr>
          <a:xfrm>
            <a:off x="6206933" y="6553201"/>
            <a:ext cx="3394267" cy="338554"/>
          </a:xfrm>
          <a:prstGeom prst="rect">
            <a:avLst/>
          </a:prstGeom>
          <a:solidFill>
            <a:schemeClr val="bg1"/>
          </a:solidFill>
        </p:spPr>
        <p:txBody>
          <a:bodyPr wrap="square" rtlCol="0">
            <a:spAutoFit/>
          </a:bodyPr>
          <a:lstStyle/>
          <a:p>
            <a:pPr algn="l"/>
            <a:r>
              <a:rPr lang="en-US" dirty="0"/>
              <a:t>Christopher@yahoo.com</a:t>
            </a:r>
          </a:p>
        </p:txBody>
      </p:sp>
    </p:spTree>
    <p:extLst>
      <p:ext uri="{BB962C8B-B14F-4D97-AF65-F5344CB8AC3E}">
        <p14:creationId xmlns:p14="http://schemas.microsoft.com/office/powerpoint/2010/main" val="10910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349FC150-3D45-79F0-E8C1-77E30AB6F3FC}"/>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E0A0FF40-863D-74E3-FFB8-752C2AAC918C}"/>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A6BE11C-E362-C00A-6701-D870359A7073}"/>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57CE7E7B-FABA-E63A-5484-09119F5EA7D4}"/>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713F860A-2E79-05F4-5C33-3464277602DF}"/>
                </a:ext>
              </a:extLst>
            </p:cNvPr>
            <p:cNvPicPr>
              <a:picLocks noChangeAspect="1"/>
            </p:cNvPicPr>
            <p:nvPr/>
          </p:nvPicPr>
          <p:blipFill>
            <a:blip r:embed="rId5"/>
            <a:stretch>
              <a:fillRect/>
            </a:stretch>
          </p:blipFill>
          <p:spPr>
            <a:xfrm>
              <a:off x="14088514" y="3265691"/>
              <a:ext cx="520037" cy="307777"/>
            </a:xfrm>
            <a:prstGeom prst="rect">
              <a:avLst/>
            </a:prstGeom>
          </p:spPr>
        </p:pic>
        <p:sp>
          <p:nvSpPr>
            <p:cNvPr id="12" name="TextBox 11">
              <a:extLst>
                <a:ext uri="{FF2B5EF4-FFF2-40B4-BE49-F238E27FC236}">
                  <a16:creationId xmlns:a16="http://schemas.microsoft.com/office/drawing/2014/main" id="{1F4425F0-9350-11F4-37AE-2BD42A4C23F2}"/>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4" name="Rectangle: Rounded Corners 3">
            <a:extLst>
              <a:ext uri="{FF2B5EF4-FFF2-40B4-BE49-F238E27FC236}">
                <a16:creationId xmlns:a16="http://schemas.microsoft.com/office/drawing/2014/main" id="{BC7D3038-4679-4C8A-92E4-EFF9386B2FC3}"/>
              </a:ext>
            </a:extLst>
          </p:cNvPr>
          <p:cNvSpPr/>
          <p:nvPr/>
        </p:nvSpPr>
        <p:spPr>
          <a:xfrm>
            <a:off x="13898879" y="3168916"/>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17582F3-EFB3-960D-A000-9A0D814E8CA2}"/>
              </a:ext>
            </a:extLst>
          </p:cNvPr>
          <p:cNvSpPr/>
          <p:nvPr/>
        </p:nvSpPr>
        <p:spPr>
          <a:xfrm>
            <a:off x="13927323" y="4430339"/>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311276A-C6AC-4BF1-4F87-31047B9D3ED9}"/>
              </a:ext>
            </a:extLst>
          </p:cNvPr>
          <p:cNvSpPr/>
          <p:nvPr/>
        </p:nvSpPr>
        <p:spPr>
          <a:xfrm>
            <a:off x="13812320" y="6301809"/>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86C425-CE49-9721-77CD-4C46D71CA2C6}"/>
              </a:ext>
            </a:extLst>
          </p:cNvPr>
          <p:cNvSpPr txBox="1"/>
          <p:nvPr/>
        </p:nvSpPr>
        <p:spPr>
          <a:xfrm>
            <a:off x="13898879" y="2667979"/>
            <a:ext cx="2813465" cy="338554"/>
          </a:xfrm>
          <a:prstGeom prst="rect">
            <a:avLst/>
          </a:prstGeom>
          <a:noFill/>
        </p:spPr>
        <p:txBody>
          <a:bodyPr wrap="square" rtlCol="0">
            <a:spAutoFit/>
          </a:bodyPr>
          <a:lstStyle/>
          <a:p>
            <a:r>
              <a:rPr lang="en-US" dirty="0"/>
              <a:t>Address update only.</a:t>
            </a:r>
          </a:p>
        </p:txBody>
      </p:sp>
      <p:sp>
        <p:nvSpPr>
          <p:cNvPr id="13" name="TextBox 12">
            <a:extLst>
              <a:ext uri="{FF2B5EF4-FFF2-40B4-BE49-F238E27FC236}">
                <a16:creationId xmlns:a16="http://schemas.microsoft.com/office/drawing/2014/main" id="{C1AB1EE4-F49D-8F57-3107-9F998ADA7525}"/>
              </a:ext>
            </a:extLst>
          </p:cNvPr>
          <p:cNvSpPr txBox="1"/>
          <p:nvPr/>
        </p:nvSpPr>
        <p:spPr>
          <a:xfrm>
            <a:off x="8933203" y="4758269"/>
            <a:ext cx="3849656" cy="338554"/>
          </a:xfrm>
          <a:prstGeom prst="rect">
            <a:avLst/>
          </a:prstGeom>
          <a:solidFill>
            <a:schemeClr val="bg1"/>
          </a:solidFill>
        </p:spPr>
        <p:txBody>
          <a:bodyPr wrap="square" rtlCol="0">
            <a:spAutoFit/>
          </a:bodyPr>
          <a:lstStyle/>
          <a:p>
            <a:pPr algn="l"/>
            <a:r>
              <a:rPr lang="en-US" dirty="0"/>
              <a:t>Christopher@yahoo.com</a:t>
            </a:r>
          </a:p>
        </p:txBody>
      </p:sp>
      <p:grpSp>
        <p:nvGrpSpPr>
          <p:cNvPr id="17" name="Group 16">
            <a:extLst>
              <a:ext uri="{FF2B5EF4-FFF2-40B4-BE49-F238E27FC236}">
                <a16:creationId xmlns:a16="http://schemas.microsoft.com/office/drawing/2014/main" id="{A840C353-50A8-7155-3756-61DD611620CE}"/>
              </a:ext>
            </a:extLst>
          </p:cNvPr>
          <p:cNvGrpSpPr/>
          <p:nvPr/>
        </p:nvGrpSpPr>
        <p:grpSpPr>
          <a:xfrm>
            <a:off x="6758643" y="3168916"/>
            <a:ext cx="1648417" cy="2063484"/>
            <a:chOff x="6758643" y="3168916"/>
            <a:chExt cx="1648417" cy="2063484"/>
          </a:xfrm>
        </p:grpSpPr>
        <p:sp>
          <p:nvSpPr>
            <p:cNvPr id="16" name="Rectangle 15">
              <a:extLst>
                <a:ext uri="{FF2B5EF4-FFF2-40B4-BE49-F238E27FC236}">
                  <a16:creationId xmlns:a16="http://schemas.microsoft.com/office/drawing/2014/main" id="{85C4FC8C-6953-3EDD-43A3-BBE625CF5AF4}"/>
                </a:ext>
              </a:extLst>
            </p:cNvPr>
            <p:cNvSpPr/>
            <p:nvPr/>
          </p:nvSpPr>
          <p:spPr>
            <a:xfrm>
              <a:off x="6790267" y="3168916"/>
              <a:ext cx="1616793" cy="2063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C17A8AC-A12D-4829-FDF2-5950050C9EFD}"/>
                </a:ext>
              </a:extLst>
            </p:cNvPr>
            <p:cNvPicPr>
              <a:picLocks noChangeAspect="1"/>
            </p:cNvPicPr>
            <p:nvPr/>
          </p:nvPicPr>
          <p:blipFill>
            <a:blip r:embed="rId6"/>
            <a:stretch>
              <a:fillRect/>
            </a:stretch>
          </p:blipFill>
          <p:spPr>
            <a:xfrm>
              <a:off x="6758643" y="3168916"/>
              <a:ext cx="1438219" cy="1881931"/>
            </a:xfrm>
            <a:prstGeom prst="rect">
              <a:avLst/>
            </a:prstGeom>
          </p:spPr>
        </p:pic>
      </p:grpSp>
    </p:spTree>
    <p:extLst>
      <p:ext uri="{BB962C8B-B14F-4D97-AF65-F5344CB8AC3E}">
        <p14:creationId xmlns:p14="http://schemas.microsoft.com/office/powerpoint/2010/main" val="31425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0" name="Group 9">
            <a:extLst>
              <a:ext uri="{FF2B5EF4-FFF2-40B4-BE49-F238E27FC236}">
                <a16:creationId xmlns:a16="http://schemas.microsoft.com/office/drawing/2014/main" id="{3D9CC99F-20C9-256B-10E8-68633FCC3301}"/>
              </a:ext>
            </a:extLst>
          </p:cNvPr>
          <p:cNvGrpSpPr/>
          <p:nvPr/>
        </p:nvGrpSpPr>
        <p:grpSpPr>
          <a:xfrm>
            <a:off x="5534125" y="237499"/>
            <a:ext cx="10204105" cy="9278601"/>
            <a:chOff x="5534125" y="237499"/>
            <a:chExt cx="10204105" cy="9278601"/>
          </a:xfrm>
        </p:grpSpPr>
        <p:pic>
          <p:nvPicPr>
            <p:cNvPr id="11" name="Picture 10">
              <a:extLst>
                <a:ext uri="{FF2B5EF4-FFF2-40B4-BE49-F238E27FC236}">
                  <a16:creationId xmlns:a16="http://schemas.microsoft.com/office/drawing/2014/main" id="{9B6F8F51-A520-7E6C-B9FC-3BCE63E2022C}"/>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2" name="Picture 11">
              <a:extLst>
                <a:ext uri="{FF2B5EF4-FFF2-40B4-BE49-F238E27FC236}">
                  <a16:creationId xmlns:a16="http://schemas.microsoft.com/office/drawing/2014/main" id="{533A0173-95F7-5061-2F5F-CC53F8813314}"/>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3" name="TextBox 12">
              <a:extLst>
                <a:ext uri="{FF2B5EF4-FFF2-40B4-BE49-F238E27FC236}">
                  <a16:creationId xmlns:a16="http://schemas.microsoft.com/office/drawing/2014/main" id="{D7012CFD-A663-FE08-199F-E4807A8F7F1C}"/>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grpSp>
        <p:nvGrpSpPr>
          <p:cNvPr id="3" name="Group 2">
            <a:extLst>
              <a:ext uri="{FF2B5EF4-FFF2-40B4-BE49-F238E27FC236}">
                <a16:creationId xmlns:a16="http://schemas.microsoft.com/office/drawing/2014/main" id="{CAB77CA1-6871-2F9A-DFB6-96342FE3B9D7}"/>
              </a:ext>
            </a:extLst>
          </p:cNvPr>
          <p:cNvGrpSpPr/>
          <p:nvPr/>
        </p:nvGrpSpPr>
        <p:grpSpPr>
          <a:xfrm>
            <a:off x="4819294" y="120112"/>
            <a:ext cx="11782413" cy="9012050"/>
            <a:chOff x="5258909" y="237499"/>
            <a:chExt cx="11782413" cy="9012050"/>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5270803" y="237499"/>
              <a:ext cx="11770519" cy="9012050"/>
              <a:chOff x="5088731" y="360550"/>
              <a:chExt cx="11770519"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6"/>
              <a:stretch>
                <a:fillRect/>
              </a:stretch>
            </p:blipFill>
            <p:spPr>
              <a:xfrm>
                <a:off x="6221647" y="360550"/>
                <a:ext cx="10637603" cy="8275953"/>
              </a:xfrm>
              <a:prstGeom prst="rect">
                <a:avLst/>
              </a:prstGeom>
            </p:spPr>
          </p:pic>
          <p:sp>
            <p:nvSpPr>
              <p:cNvPr id="15" name="TextBox 14">
                <a:extLst>
                  <a:ext uri="{FF2B5EF4-FFF2-40B4-BE49-F238E27FC236}">
                    <a16:creationId xmlns:a16="http://schemas.microsoft.com/office/drawing/2014/main" id="{6EB07BC4-CEB5-4FBC-310D-C7590AC537F1}"/>
                  </a:ext>
                </a:extLst>
              </p:cNvPr>
              <p:cNvSpPr txBox="1"/>
              <p:nvPr/>
            </p:nvSpPr>
            <p:spPr>
              <a:xfrm>
                <a:off x="5088731" y="157492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228AC69-656A-09B9-47DD-B7DA4A48C214}"/>
                </a:ext>
              </a:extLst>
            </p:cNvPr>
            <p:cNvSpPr txBox="1"/>
            <p:nvPr/>
          </p:nvSpPr>
          <p:spPr>
            <a:xfrm>
              <a:off x="5258909" y="1405863"/>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421708" y="215136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B62C8CB-8017-F666-9833-2AE2C2293A18}"/>
              </a:ext>
            </a:extLst>
          </p:cNvPr>
          <p:cNvPicPr>
            <a:picLocks noChangeAspect="1"/>
          </p:cNvPicPr>
          <p:nvPr/>
        </p:nvPicPr>
        <p:blipFill>
          <a:blip r:embed="rId7"/>
          <a:stretch>
            <a:fillRect/>
          </a:stretch>
        </p:blipFill>
        <p:spPr>
          <a:xfrm>
            <a:off x="6020165" y="1733385"/>
            <a:ext cx="9015281" cy="7578686"/>
          </a:xfrm>
          <a:prstGeom prst="rect">
            <a:avLst/>
          </a:prstGeom>
          <a:ln w="28575">
            <a:solidFill>
              <a:schemeClr val="accent1"/>
            </a:solidFill>
          </a:ln>
        </p:spPr>
      </p:pic>
      <p:sp>
        <p:nvSpPr>
          <p:cNvPr id="7" name="Rectangle: Rounded Corners 6">
            <a:extLst>
              <a:ext uri="{FF2B5EF4-FFF2-40B4-BE49-F238E27FC236}">
                <a16:creationId xmlns:a16="http://schemas.microsoft.com/office/drawing/2014/main" id="{78A8DBDF-64D9-8AAA-3971-3FB98DC33F9E}"/>
              </a:ext>
            </a:extLst>
          </p:cNvPr>
          <p:cNvSpPr/>
          <p:nvPr/>
        </p:nvSpPr>
        <p:spPr>
          <a:xfrm>
            <a:off x="10216661" y="115187"/>
            <a:ext cx="1828801" cy="34392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0" name="Group 9">
            <a:extLst>
              <a:ext uri="{FF2B5EF4-FFF2-40B4-BE49-F238E27FC236}">
                <a16:creationId xmlns:a16="http://schemas.microsoft.com/office/drawing/2014/main" id="{3D9CC99F-20C9-256B-10E8-68633FCC3301}"/>
              </a:ext>
            </a:extLst>
          </p:cNvPr>
          <p:cNvGrpSpPr/>
          <p:nvPr/>
        </p:nvGrpSpPr>
        <p:grpSpPr>
          <a:xfrm>
            <a:off x="5534125" y="237499"/>
            <a:ext cx="10204105" cy="9278601"/>
            <a:chOff x="5534125" y="237499"/>
            <a:chExt cx="10204105" cy="9278601"/>
          </a:xfrm>
        </p:grpSpPr>
        <p:pic>
          <p:nvPicPr>
            <p:cNvPr id="11" name="Picture 10">
              <a:extLst>
                <a:ext uri="{FF2B5EF4-FFF2-40B4-BE49-F238E27FC236}">
                  <a16:creationId xmlns:a16="http://schemas.microsoft.com/office/drawing/2014/main" id="{9B6F8F51-A520-7E6C-B9FC-3BCE63E2022C}"/>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2" name="Picture 11">
              <a:extLst>
                <a:ext uri="{FF2B5EF4-FFF2-40B4-BE49-F238E27FC236}">
                  <a16:creationId xmlns:a16="http://schemas.microsoft.com/office/drawing/2014/main" id="{533A0173-95F7-5061-2F5F-CC53F8813314}"/>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3" name="TextBox 12">
              <a:extLst>
                <a:ext uri="{FF2B5EF4-FFF2-40B4-BE49-F238E27FC236}">
                  <a16:creationId xmlns:a16="http://schemas.microsoft.com/office/drawing/2014/main" id="{D7012CFD-A663-FE08-199F-E4807A8F7F1C}"/>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grpSp>
        <p:nvGrpSpPr>
          <p:cNvPr id="3" name="Group 2">
            <a:extLst>
              <a:ext uri="{FF2B5EF4-FFF2-40B4-BE49-F238E27FC236}">
                <a16:creationId xmlns:a16="http://schemas.microsoft.com/office/drawing/2014/main" id="{CAB77CA1-6871-2F9A-DFB6-96342FE3B9D7}"/>
              </a:ext>
            </a:extLst>
          </p:cNvPr>
          <p:cNvGrpSpPr/>
          <p:nvPr/>
        </p:nvGrpSpPr>
        <p:grpSpPr>
          <a:xfrm>
            <a:off x="4819294" y="120112"/>
            <a:ext cx="11782413" cy="9012050"/>
            <a:chOff x="5258909" y="237499"/>
            <a:chExt cx="11782413" cy="9012050"/>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5270803" y="237499"/>
              <a:ext cx="11770519" cy="9012050"/>
              <a:chOff x="5088731" y="360550"/>
              <a:chExt cx="11770519"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6"/>
              <a:stretch>
                <a:fillRect/>
              </a:stretch>
            </p:blipFill>
            <p:spPr>
              <a:xfrm>
                <a:off x="6221647" y="360550"/>
                <a:ext cx="10637603" cy="8275953"/>
              </a:xfrm>
              <a:prstGeom prst="rect">
                <a:avLst/>
              </a:prstGeom>
            </p:spPr>
          </p:pic>
          <p:sp>
            <p:nvSpPr>
              <p:cNvPr id="15" name="TextBox 14">
                <a:extLst>
                  <a:ext uri="{FF2B5EF4-FFF2-40B4-BE49-F238E27FC236}">
                    <a16:creationId xmlns:a16="http://schemas.microsoft.com/office/drawing/2014/main" id="{6EB07BC4-CEB5-4FBC-310D-C7590AC537F1}"/>
                  </a:ext>
                </a:extLst>
              </p:cNvPr>
              <p:cNvSpPr txBox="1"/>
              <p:nvPr/>
            </p:nvSpPr>
            <p:spPr>
              <a:xfrm>
                <a:off x="5088731" y="157492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228AC69-656A-09B9-47DD-B7DA4A48C214}"/>
                </a:ext>
              </a:extLst>
            </p:cNvPr>
            <p:cNvSpPr txBox="1"/>
            <p:nvPr/>
          </p:nvSpPr>
          <p:spPr>
            <a:xfrm>
              <a:off x="5258909" y="1405863"/>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67052A-9295-3A58-3BE6-C69ABC98C84E}"/>
              </a:ext>
            </a:extLst>
          </p:cNvPr>
          <p:cNvSpPr/>
          <p:nvPr/>
        </p:nvSpPr>
        <p:spPr>
          <a:xfrm>
            <a:off x="15421708" y="5721041"/>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9EE0457-9B7A-CDD5-A9C4-2C32D3E83737}"/>
              </a:ext>
            </a:extLst>
          </p:cNvPr>
          <p:cNvPicPr>
            <a:picLocks noChangeAspect="1"/>
          </p:cNvPicPr>
          <p:nvPr/>
        </p:nvPicPr>
        <p:blipFill>
          <a:blip r:embed="rId7"/>
          <a:stretch>
            <a:fillRect/>
          </a:stretch>
        </p:blipFill>
        <p:spPr>
          <a:xfrm>
            <a:off x="5144792" y="4375475"/>
            <a:ext cx="10048875" cy="4905375"/>
          </a:xfrm>
          <a:prstGeom prst="rect">
            <a:avLst/>
          </a:prstGeom>
          <a:ln w="28575">
            <a:solidFill>
              <a:schemeClr val="accent1"/>
            </a:solidFill>
          </a:ln>
        </p:spPr>
      </p:pic>
      <p:sp>
        <p:nvSpPr>
          <p:cNvPr id="7" name="Rectangle: Rounded Corners 6">
            <a:extLst>
              <a:ext uri="{FF2B5EF4-FFF2-40B4-BE49-F238E27FC236}">
                <a16:creationId xmlns:a16="http://schemas.microsoft.com/office/drawing/2014/main" id="{762C0426-A546-AF1D-17FD-DB30C79EEBA3}"/>
              </a:ext>
            </a:extLst>
          </p:cNvPr>
          <p:cNvSpPr/>
          <p:nvPr/>
        </p:nvSpPr>
        <p:spPr>
          <a:xfrm>
            <a:off x="10234246" y="132772"/>
            <a:ext cx="1828801" cy="30608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72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D6A2F14C-586B-29E3-8074-98E00D5BBF9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983B39F8-B254-F326-01BE-28E58B1DEB64}"/>
              </a:ext>
            </a:extLst>
          </p:cNvPr>
          <p:cNvGrpSpPr/>
          <p:nvPr/>
        </p:nvGrpSpPr>
        <p:grpSpPr>
          <a:xfrm>
            <a:off x="5534125" y="237499"/>
            <a:ext cx="10204105" cy="9278601"/>
            <a:chOff x="5534125" y="237499"/>
            <a:chExt cx="10204105" cy="9278601"/>
          </a:xfrm>
        </p:grpSpPr>
        <p:pic>
          <p:nvPicPr>
            <p:cNvPr id="11" name="Picture 10">
              <a:extLst>
                <a:ext uri="{FF2B5EF4-FFF2-40B4-BE49-F238E27FC236}">
                  <a16:creationId xmlns:a16="http://schemas.microsoft.com/office/drawing/2014/main" id="{CBE968D8-7771-2BF4-EB76-C8C744F0E5C3}"/>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2" name="Picture 11">
              <a:extLst>
                <a:ext uri="{FF2B5EF4-FFF2-40B4-BE49-F238E27FC236}">
                  <a16:creationId xmlns:a16="http://schemas.microsoft.com/office/drawing/2014/main" id="{5AF7556B-3A2C-9D97-8303-AFF6CC355DAB}"/>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3" name="TextBox 12">
              <a:extLst>
                <a:ext uri="{FF2B5EF4-FFF2-40B4-BE49-F238E27FC236}">
                  <a16:creationId xmlns:a16="http://schemas.microsoft.com/office/drawing/2014/main" id="{AB067C8D-CEF7-42E3-C9FE-81F107A41320}"/>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5" name="Rectangle: Rounded Corners 4">
            <a:extLst>
              <a:ext uri="{FF2B5EF4-FFF2-40B4-BE49-F238E27FC236}">
                <a16:creationId xmlns:a16="http://schemas.microsoft.com/office/drawing/2014/main" id="{D1A6EE7C-CF39-522C-8B85-D17E03526114}"/>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8609797-7D17-71AD-EA79-B3A7C11B5A8B}"/>
              </a:ext>
            </a:extLst>
          </p:cNvPr>
          <p:cNvGrpSpPr/>
          <p:nvPr/>
        </p:nvGrpSpPr>
        <p:grpSpPr>
          <a:xfrm>
            <a:off x="5817759" y="2186482"/>
            <a:ext cx="10254580" cy="7329618"/>
            <a:chOff x="6573897" y="2116142"/>
            <a:chExt cx="10254580" cy="7329618"/>
          </a:xfrm>
        </p:grpSpPr>
        <p:pic>
          <p:nvPicPr>
            <p:cNvPr id="4" name="Picture 3">
              <a:extLst>
                <a:ext uri="{FF2B5EF4-FFF2-40B4-BE49-F238E27FC236}">
                  <a16:creationId xmlns:a16="http://schemas.microsoft.com/office/drawing/2014/main" id="{9F0421EA-E6F8-EA33-B86D-AD7837756D74}"/>
                </a:ext>
              </a:extLst>
            </p:cNvPr>
            <p:cNvPicPr>
              <a:picLocks noChangeAspect="1"/>
            </p:cNvPicPr>
            <p:nvPr/>
          </p:nvPicPr>
          <p:blipFill>
            <a:blip r:embed="rId6"/>
            <a:stretch>
              <a:fillRect/>
            </a:stretch>
          </p:blipFill>
          <p:spPr>
            <a:xfrm>
              <a:off x="6573897" y="2116142"/>
              <a:ext cx="10144125" cy="2914650"/>
            </a:xfrm>
            <a:prstGeom prst="rect">
              <a:avLst/>
            </a:prstGeom>
            <a:ln w="28575">
              <a:solidFill>
                <a:schemeClr val="accent1"/>
              </a:solidFill>
            </a:ln>
          </p:spPr>
        </p:pic>
        <p:sp>
          <p:nvSpPr>
            <p:cNvPr id="7" name="Rectangle 6">
              <a:extLst>
                <a:ext uri="{FF2B5EF4-FFF2-40B4-BE49-F238E27FC236}">
                  <a16:creationId xmlns:a16="http://schemas.microsoft.com/office/drawing/2014/main" id="{19A8BB4B-2127-4AD1-C630-41E404A12004}"/>
                </a:ext>
              </a:extLst>
            </p:cNvPr>
            <p:cNvSpPr/>
            <p:nvPr/>
          </p:nvSpPr>
          <p:spPr>
            <a:xfrm>
              <a:off x="6573897" y="5057121"/>
              <a:ext cx="10254580" cy="4388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9490DA58-084F-7A13-7151-9861C0410BA9}"/>
              </a:ext>
            </a:extLst>
          </p:cNvPr>
          <p:cNvSpPr/>
          <p:nvPr/>
        </p:nvSpPr>
        <p:spPr>
          <a:xfrm>
            <a:off x="5534125" y="4185138"/>
            <a:ext cx="1489828" cy="4410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564C5D5-68BD-AD66-F00E-AF96D19A96DC}"/>
              </a:ext>
            </a:extLst>
          </p:cNvPr>
          <p:cNvPicPr>
            <a:picLocks noChangeAspect="1"/>
          </p:cNvPicPr>
          <p:nvPr/>
        </p:nvPicPr>
        <p:blipFill>
          <a:blip r:embed="rId7"/>
          <a:stretch>
            <a:fillRect/>
          </a:stretch>
        </p:blipFill>
        <p:spPr>
          <a:xfrm>
            <a:off x="9278211" y="3303638"/>
            <a:ext cx="5223785" cy="5752992"/>
          </a:xfrm>
          <a:prstGeom prst="rect">
            <a:avLst/>
          </a:prstGeom>
          <a:ln w="28575">
            <a:solidFill>
              <a:schemeClr val="tx2">
                <a:lumMod val="60000"/>
                <a:lumOff val="40000"/>
              </a:schemeClr>
            </a:solidFill>
          </a:ln>
        </p:spPr>
      </p:pic>
      <p:pic>
        <p:nvPicPr>
          <p:cNvPr id="15" name="Picture 14">
            <a:extLst>
              <a:ext uri="{FF2B5EF4-FFF2-40B4-BE49-F238E27FC236}">
                <a16:creationId xmlns:a16="http://schemas.microsoft.com/office/drawing/2014/main" id="{A7371756-1316-B3D4-A020-89438899E5A1}"/>
              </a:ext>
            </a:extLst>
          </p:cNvPr>
          <p:cNvPicPr>
            <a:picLocks noChangeAspect="1"/>
          </p:cNvPicPr>
          <p:nvPr/>
        </p:nvPicPr>
        <p:blipFill>
          <a:blip r:embed="rId8"/>
          <a:stretch>
            <a:fillRect/>
          </a:stretch>
        </p:blipFill>
        <p:spPr>
          <a:xfrm>
            <a:off x="6573897" y="177018"/>
            <a:ext cx="6526091" cy="673424"/>
          </a:xfrm>
          <a:prstGeom prst="rect">
            <a:avLst/>
          </a:prstGeom>
        </p:spPr>
      </p:pic>
      <p:sp>
        <p:nvSpPr>
          <p:cNvPr id="16" name="Rectangle: Rounded Corners 15">
            <a:extLst>
              <a:ext uri="{FF2B5EF4-FFF2-40B4-BE49-F238E27FC236}">
                <a16:creationId xmlns:a16="http://schemas.microsoft.com/office/drawing/2014/main" id="{BFDC11CD-0FA5-62D0-629B-7E2D9FAFC39D}"/>
              </a:ext>
            </a:extLst>
          </p:cNvPr>
          <p:cNvSpPr/>
          <p:nvPr/>
        </p:nvSpPr>
        <p:spPr>
          <a:xfrm>
            <a:off x="11701559" y="373905"/>
            <a:ext cx="1398429" cy="29431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10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27C8D2F1-4EDA-79B8-C759-5E924965A7E1}"/>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13" name="Group 12">
            <a:extLst>
              <a:ext uri="{FF2B5EF4-FFF2-40B4-BE49-F238E27FC236}">
                <a16:creationId xmlns:a16="http://schemas.microsoft.com/office/drawing/2014/main" id="{5AAB9264-88D0-2122-E367-0D2546FB9D9D}"/>
              </a:ext>
            </a:extLst>
          </p:cNvPr>
          <p:cNvGrpSpPr/>
          <p:nvPr/>
        </p:nvGrpSpPr>
        <p:grpSpPr>
          <a:xfrm>
            <a:off x="4813156" y="517344"/>
            <a:ext cx="11747156" cy="6115050"/>
            <a:chOff x="4813156" y="517344"/>
            <a:chExt cx="11747156" cy="6115050"/>
          </a:xfrm>
        </p:grpSpPr>
        <p:pic>
          <p:nvPicPr>
            <p:cNvPr id="4" name="Picture 3">
              <a:extLst>
                <a:ext uri="{FF2B5EF4-FFF2-40B4-BE49-F238E27FC236}">
                  <a16:creationId xmlns:a16="http://schemas.microsoft.com/office/drawing/2014/main" id="{052F6F5E-02B7-8627-0B24-851907DE375D}"/>
                </a:ext>
              </a:extLst>
            </p:cNvPr>
            <p:cNvPicPr>
              <a:picLocks noChangeAspect="1"/>
            </p:cNvPicPr>
            <p:nvPr/>
          </p:nvPicPr>
          <p:blipFill>
            <a:blip r:embed="rId4"/>
            <a:stretch>
              <a:fillRect/>
            </a:stretch>
          </p:blipFill>
          <p:spPr>
            <a:xfrm>
              <a:off x="6073287" y="517344"/>
              <a:ext cx="10487025" cy="6115050"/>
            </a:xfrm>
            <a:prstGeom prst="rect">
              <a:avLst/>
            </a:prstGeom>
          </p:spPr>
        </p:pic>
        <p:sp>
          <p:nvSpPr>
            <p:cNvPr id="8" name="TextBox 7">
              <a:extLst>
                <a:ext uri="{FF2B5EF4-FFF2-40B4-BE49-F238E27FC236}">
                  <a16:creationId xmlns:a16="http://schemas.microsoft.com/office/drawing/2014/main" id="{5D52F335-FEF0-416E-86F3-5C2EC29A34E7}"/>
                </a:ext>
              </a:extLst>
            </p:cNvPr>
            <p:cNvSpPr txBox="1"/>
            <p:nvPr/>
          </p:nvSpPr>
          <p:spPr>
            <a:xfrm>
              <a:off x="4813156" y="1696052"/>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4" name="Rectangle: Rounded Corners 13">
            <a:extLst>
              <a:ext uri="{FF2B5EF4-FFF2-40B4-BE49-F238E27FC236}">
                <a16:creationId xmlns:a16="http://schemas.microsoft.com/office/drawing/2014/main" id="{0FA3F61D-0238-A90B-5B66-34FC62FBE061}"/>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93873FD-FFBA-F547-2D65-18B00C9A5238}"/>
              </a:ext>
            </a:extLst>
          </p:cNvPr>
          <p:cNvSpPr/>
          <p:nvPr/>
        </p:nvSpPr>
        <p:spPr>
          <a:xfrm>
            <a:off x="10128738" y="570100"/>
            <a:ext cx="931985" cy="39760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06DC6DE1-A06A-F1CB-F7CD-BF06862FFEA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D97FB395-6A51-E3DC-CC43-0359F85D5039}"/>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8125F71B-501E-B06E-3087-EE6198CF0980}"/>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8EA6FEF9-D576-5989-0A93-24C872E5AEBD}"/>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7B9153D4-2CA9-B1BE-68E6-E56F5540F2DE}"/>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5" name="Rectangle: Rounded Corners 4">
            <a:extLst>
              <a:ext uri="{FF2B5EF4-FFF2-40B4-BE49-F238E27FC236}">
                <a16:creationId xmlns:a16="http://schemas.microsoft.com/office/drawing/2014/main" id="{CF784AD7-E282-3719-076E-25AEBA8C47F1}"/>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C346B2-FC6D-FF01-61BE-248D35E6B8F3}"/>
              </a:ext>
            </a:extLst>
          </p:cNvPr>
          <p:cNvGrpSpPr/>
          <p:nvPr/>
        </p:nvGrpSpPr>
        <p:grpSpPr>
          <a:xfrm>
            <a:off x="5200022" y="237499"/>
            <a:ext cx="11015170" cy="9067581"/>
            <a:chOff x="5200022" y="237499"/>
            <a:chExt cx="11015170" cy="9067581"/>
          </a:xfrm>
        </p:grpSpPr>
        <p:grpSp>
          <p:nvGrpSpPr>
            <p:cNvPr id="8" name="Group 7">
              <a:extLst>
                <a:ext uri="{FF2B5EF4-FFF2-40B4-BE49-F238E27FC236}">
                  <a16:creationId xmlns:a16="http://schemas.microsoft.com/office/drawing/2014/main" id="{19E7EA04-6708-0D8E-A0EE-E90323AC6453}"/>
                </a:ext>
              </a:extLst>
            </p:cNvPr>
            <p:cNvGrpSpPr/>
            <p:nvPr/>
          </p:nvGrpSpPr>
          <p:grpSpPr>
            <a:xfrm>
              <a:off x="6348046" y="237499"/>
              <a:ext cx="9867146" cy="9067581"/>
              <a:chOff x="6348046" y="237499"/>
              <a:chExt cx="9867146" cy="9067581"/>
            </a:xfrm>
          </p:grpSpPr>
          <p:pic>
            <p:nvPicPr>
              <p:cNvPr id="4" name="Picture 3">
                <a:extLst>
                  <a:ext uri="{FF2B5EF4-FFF2-40B4-BE49-F238E27FC236}">
                    <a16:creationId xmlns:a16="http://schemas.microsoft.com/office/drawing/2014/main" id="{686956C4-E52B-DFB1-65D9-6D0CF5B6D521}"/>
                  </a:ext>
                </a:extLst>
              </p:cNvPr>
              <p:cNvPicPr>
                <a:picLocks noChangeAspect="1"/>
              </p:cNvPicPr>
              <p:nvPr/>
            </p:nvPicPr>
            <p:blipFill>
              <a:blip r:embed="rId6"/>
              <a:stretch>
                <a:fillRect/>
              </a:stretch>
            </p:blipFill>
            <p:spPr>
              <a:xfrm>
                <a:off x="6366342" y="237499"/>
                <a:ext cx="9848850" cy="7743825"/>
              </a:xfrm>
              <a:prstGeom prst="rect">
                <a:avLst/>
              </a:prstGeom>
            </p:spPr>
          </p:pic>
          <p:sp>
            <p:nvSpPr>
              <p:cNvPr id="7" name="Rectangle 6">
                <a:extLst>
                  <a:ext uri="{FF2B5EF4-FFF2-40B4-BE49-F238E27FC236}">
                    <a16:creationId xmlns:a16="http://schemas.microsoft.com/office/drawing/2014/main" id="{FBF4BBBE-12CF-2EBE-2DB6-A819F20FF96B}"/>
                  </a:ext>
                </a:extLst>
              </p:cNvPr>
              <p:cNvSpPr/>
              <p:nvPr/>
            </p:nvSpPr>
            <p:spPr>
              <a:xfrm>
                <a:off x="6348046" y="7828940"/>
                <a:ext cx="9867146" cy="1476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09B96914-25AC-7790-2D01-77FE5948B322}"/>
                </a:ext>
              </a:extLst>
            </p:cNvPr>
            <p:cNvSpPr txBox="1"/>
            <p:nvPr/>
          </p:nvSpPr>
          <p:spPr>
            <a:xfrm>
              <a:off x="5200022" y="1414692"/>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3" name="Rectangle: Rounded Corners 2">
            <a:extLst>
              <a:ext uri="{FF2B5EF4-FFF2-40B4-BE49-F238E27FC236}">
                <a16:creationId xmlns:a16="http://schemas.microsoft.com/office/drawing/2014/main" id="{23600DA6-797A-7E5C-FB46-EB57DCDA0101}"/>
              </a:ext>
            </a:extLst>
          </p:cNvPr>
          <p:cNvSpPr/>
          <p:nvPr/>
        </p:nvSpPr>
        <p:spPr>
          <a:xfrm>
            <a:off x="10376367" y="290254"/>
            <a:ext cx="1352572" cy="30777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FF53C47B-8E7D-822D-BF0F-28BA97EE7680}"/>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09E6878C-D77D-E089-539A-A23E9EE5F032}"/>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A1A4430D-FB9E-07CB-18B7-E3B223C1B78D}"/>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91B1D029-69E9-49C2-329E-2847028349B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3" name="Rectangle: Rounded Corners 2">
            <a:extLst>
              <a:ext uri="{FF2B5EF4-FFF2-40B4-BE49-F238E27FC236}">
                <a16:creationId xmlns:a16="http://schemas.microsoft.com/office/drawing/2014/main" id="{A372C909-F6A7-1979-7FEB-72B8FA2185A4}"/>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53B44B8-B685-F7EE-1EE7-18A3816EFA2C}"/>
              </a:ext>
            </a:extLst>
          </p:cNvPr>
          <p:cNvGrpSpPr/>
          <p:nvPr/>
        </p:nvGrpSpPr>
        <p:grpSpPr>
          <a:xfrm>
            <a:off x="5200022" y="237499"/>
            <a:ext cx="11015170" cy="9208261"/>
            <a:chOff x="5200022" y="237499"/>
            <a:chExt cx="11015170" cy="9208261"/>
          </a:xfrm>
        </p:grpSpPr>
        <p:grpSp>
          <p:nvGrpSpPr>
            <p:cNvPr id="5" name="Group 4">
              <a:extLst>
                <a:ext uri="{FF2B5EF4-FFF2-40B4-BE49-F238E27FC236}">
                  <a16:creationId xmlns:a16="http://schemas.microsoft.com/office/drawing/2014/main" id="{6E32562D-C5F1-823A-7887-29C41B6C5C4D}"/>
                </a:ext>
              </a:extLst>
            </p:cNvPr>
            <p:cNvGrpSpPr/>
            <p:nvPr/>
          </p:nvGrpSpPr>
          <p:grpSpPr>
            <a:xfrm>
              <a:off x="6348046" y="237499"/>
              <a:ext cx="9867146" cy="9208261"/>
              <a:chOff x="6348046" y="237499"/>
              <a:chExt cx="9867146" cy="9208261"/>
            </a:xfrm>
          </p:grpSpPr>
          <p:pic>
            <p:nvPicPr>
              <p:cNvPr id="8" name="Picture 7">
                <a:extLst>
                  <a:ext uri="{FF2B5EF4-FFF2-40B4-BE49-F238E27FC236}">
                    <a16:creationId xmlns:a16="http://schemas.microsoft.com/office/drawing/2014/main" id="{E2F78F88-DB18-1E56-1EEF-727206E5A3A8}"/>
                  </a:ext>
                </a:extLst>
              </p:cNvPr>
              <p:cNvPicPr>
                <a:picLocks noChangeAspect="1"/>
              </p:cNvPicPr>
              <p:nvPr/>
            </p:nvPicPr>
            <p:blipFill>
              <a:blip r:embed="rId6"/>
              <a:stretch>
                <a:fillRect/>
              </a:stretch>
            </p:blipFill>
            <p:spPr>
              <a:xfrm>
                <a:off x="6366342" y="237499"/>
                <a:ext cx="9848850" cy="7743825"/>
              </a:xfrm>
              <a:prstGeom prst="rect">
                <a:avLst/>
              </a:prstGeom>
            </p:spPr>
          </p:pic>
          <p:sp>
            <p:nvSpPr>
              <p:cNvPr id="13" name="Rectangle 12">
                <a:extLst>
                  <a:ext uri="{FF2B5EF4-FFF2-40B4-BE49-F238E27FC236}">
                    <a16:creationId xmlns:a16="http://schemas.microsoft.com/office/drawing/2014/main" id="{B771524D-C839-AAB4-4420-61D22EA78B53}"/>
                  </a:ext>
                </a:extLst>
              </p:cNvPr>
              <p:cNvSpPr/>
              <p:nvPr/>
            </p:nvSpPr>
            <p:spPr>
              <a:xfrm>
                <a:off x="6348046" y="7969620"/>
                <a:ext cx="9867146" cy="1476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C7D3FFE-4764-D5DA-C261-1E71D0552EA2}"/>
                </a:ext>
              </a:extLst>
            </p:cNvPr>
            <p:cNvSpPr txBox="1"/>
            <p:nvPr/>
          </p:nvSpPr>
          <p:spPr>
            <a:xfrm>
              <a:off x="5200022" y="1414692"/>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4" name="Rectangle: Rounded Corners 13">
            <a:extLst>
              <a:ext uri="{FF2B5EF4-FFF2-40B4-BE49-F238E27FC236}">
                <a16:creationId xmlns:a16="http://schemas.microsoft.com/office/drawing/2014/main" id="{737931ED-FF48-B8A6-5D64-13817078DFE8}"/>
              </a:ext>
            </a:extLst>
          </p:cNvPr>
          <p:cNvSpPr/>
          <p:nvPr/>
        </p:nvSpPr>
        <p:spPr>
          <a:xfrm>
            <a:off x="6292053" y="6031524"/>
            <a:ext cx="10079224" cy="224874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276F365-CC8B-0A74-B0B0-DC07412002F7}"/>
              </a:ext>
            </a:extLst>
          </p:cNvPr>
          <p:cNvPicPr>
            <a:picLocks noChangeAspect="1"/>
          </p:cNvPicPr>
          <p:nvPr/>
        </p:nvPicPr>
        <p:blipFill>
          <a:blip r:embed="rId7"/>
          <a:stretch>
            <a:fillRect/>
          </a:stretch>
        </p:blipFill>
        <p:spPr>
          <a:xfrm>
            <a:off x="7561577" y="814103"/>
            <a:ext cx="7010400" cy="4752975"/>
          </a:xfrm>
          <a:prstGeom prst="rect">
            <a:avLst/>
          </a:prstGeom>
          <a:ln w="28575">
            <a:solidFill>
              <a:schemeClr val="accent1"/>
            </a:solidFill>
          </a:ln>
        </p:spPr>
      </p:pic>
      <p:sp>
        <p:nvSpPr>
          <p:cNvPr id="15" name="Rectangle: Rounded Corners 14">
            <a:extLst>
              <a:ext uri="{FF2B5EF4-FFF2-40B4-BE49-F238E27FC236}">
                <a16:creationId xmlns:a16="http://schemas.microsoft.com/office/drawing/2014/main" id="{6DAC9EA3-472C-E67D-EEE9-615A6564F758}"/>
              </a:ext>
            </a:extLst>
          </p:cNvPr>
          <p:cNvSpPr/>
          <p:nvPr/>
        </p:nvSpPr>
        <p:spPr>
          <a:xfrm>
            <a:off x="10367219" y="325425"/>
            <a:ext cx="1291382" cy="2776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8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255421" y="1704543"/>
            <a:ext cx="6242097" cy="5990013"/>
          </a:xfrm>
          <a:prstGeom prst="rect">
            <a:avLst/>
          </a:prstGeom>
          <a:ln w="28575">
            <a:solidFill>
              <a:schemeClr val="tx1"/>
            </a:solidFill>
          </a:ln>
        </p:spPr>
      </p:pic>
      <p:sp>
        <p:nvSpPr>
          <p:cNvPr id="9" name="Rectangle: Rounded Corners 8">
            <a:extLst>
              <a:ext uri="{FF2B5EF4-FFF2-40B4-BE49-F238E27FC236}">
                <a16:creationId xmlns:a16="http://schemas.microsoft.com/office/drawing/2014/main" id="{B86D6FEC-CE0E-B568-656F-9F4875CA4252}"/>
              </a:ext>
            </a:extLst>
          </p:cNvPr>
          <p:cNvSpPr/>
          <p:nvPr/>
        </p:nvSpPr>
        <p:spPr>
          <a:xfrm>
            <a:off x="9408067" y="1452740"/>
            <a:ext cx="2334754" cy="6327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A7B70A-8491-FE70-82ED-762E3A129D99}"/>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70D4CC0-BD31-83C3-5AE0-42E96B660E5F}"/>
              </a:ext>
            </a:extLst>
          </p:cNvPr>
          <p:cNvGrpSpPr/>
          <p:nvPr/>
        </p:nvGrpSpPr>
        <p:grpSpPr>
          <a:xfrm>
            <a:off x="7004053" y="121535"/>
            <a:ext cx="10080789" cy="9156030"/>
            <a:chOff x="7004053" y="121535"/>
            <a:chExt cx="10080789" cy="9156030"/>
          </a:xfrm>
        </p:grpSpPr>
        <p:grpSp>
          <p:nvGrpSpPr>
            <p:cNvPr id="5" name="Group 4">
              <a:extLst>
                <a:ext uri="{FF2B5EF4-FFF2-40B4-BE49-F238E27FC236}">
                  <a16:creationId xmlns:a16="http://schemas.microsoft.com/office/drawing/2014/main" id="{C99067CB-6076-0CC6-AC16-D642211BB3DD}"/>
                </a:ext>
              </a:extLst>
            </p:cNvPr>
            <p:cNvGrpSpPr/>
            <p:nvPr/>
          </p:nvGrpSpPr>
          <p:grpSpPr>
            <a:xfrm>
              <a:off x="7004053" y="121535"/>
              <a:ext cx="10080789" cy="9156030"/>
              <a:chOff x="6394453" y="265914"/>
              <a:chExt cx="10080789" cy="9156030"/>
            </a:xfrm>
          </p:grpSpPr>
          <p:pic>
            <p:nvPicPr>
              <p:cNvPr id="6" name="Picture 5">
                <a:extLst>
                  <a:ext uri="{FF2B5EF4-FFF2-40B4-BE49-F238E27FC236}">
                    <a16:creationId xmlns:a16="http://schemas.microsoft.com/office/drawing/2014/main" id="{F3300C0F-1989-E334-1201-10D42087E29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7" name="Picture 6">
                <a:extLst>
                  <a:ext uri="{FF2B5EF4-FFF2-40B4-BE49-F238E27FC236}">
                    <a16:creationId xmlns:a16="http://schemas.microsoft.com/office/drawing/2014/main" id="{8F3CE240-F708-9B1B-62A2-8665B2AB51D0}"/>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8" name="Picture 7">
                <a:extLst>
                  <a:ext uri="{FF2B5EF4-FFF2-40B4-BE49-F238E27FC236}">
                    <a16:creationId xmlns:a16="http://schemas.microsoft.com/office/drawing/2014/main" id="{79A58BB3-20FD-FBCD-2AD8-27988014DA71}"/>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10" name="Picture 9">
              <a:extLst>
                <a:ext uri="{FF2B5EF4-FFF2-40B4-BE49-F238E27FC236}">
                  <a16:creationId xmlns:a16="http://schemas.microsoft.com/office/drawing/2014/main" id="{5982D4B1-3B34-4492-BD4F-F5EDE3284211}"/>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11" name="TextBox 10">
              <a:extLst>
                <a:ext uri="{FF2B5EF4-FFF2-40B4-BE49-F238E27FC236}">
                  <a16:creationId xmlns:a16="http://schemas.microsoft.com/office/drawing/2014/main" id="{FF48CDCD-4C2E-A25B-29D2-4193FC7DC5AB}"/>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TextBox 13">
              <a:extLst>
                <a:ext uri="{FF2B5EF4-FFF2-40B4-BE49-F238E27FC236}">
                  <a16:creationId xmlns:a16="http://schemas.microsoft.com/office/drawing/2014/main" id="{2832596E-BBBF-0D89-22FD-487A917319C6}"/>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7" name="Rectangle 16">
              <a:extLst>
                <a:ext uri="{FF2B5EF4-FFF2-40B4-BE49-F238E27FC236}">
                  <a16:creationId xmlns:a16="http://schemas.microsoft.com/office/drawing/2014/main" id="{27FE6819-EDBB-FD64-168E-3BD8EA85BF3D}"/>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AADC5CE-0F13-3F82-D634-E22B6A4654D0}"/>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9" name="TextBox 18">
              <a:extLst>
                <a:ext uri="{FF2B5EF4-FFF2-40B4-BE49-F238E27FC236}">
                  <a16:creationId xmlns:a16="http://schemas.microsoft.com/office/drawing/2014/main" id="{95E49EEA-EA10-02AD-C2FA-A78BC5277763}"/>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0" name="TextBox 19">
              <a:extLst>
                <a:ext uri="{FF2B5EF4-FFF2-40B4-BE49-F238E27FC236}">
                  <a16:creationId xmlns:a16="http://schemas.microsoft.com/office/drawing/2014/main" id="{F7ECF5B9-97B8-FA5B-DE9D-771AD8827B74}"/>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EMERGENCY CONTACTS</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FF53C47B-8E7D-822D-BF0F-28BA97EE7680}"/>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09E6878C-D77D-E089-539A-A23E9EE5F032}"/>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A1A4430D-FB9E-07CB-18B7-E3B223C1B78D}"/>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91B1D029-69E9-49C2-329E-2847028349B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3" name="Rectangle: Rounded Corners 2">
            <a:extLst>
              <a:ext uri="{FF2B5EF4-FFF2-40B4-BE49-F238E27FC236}">
                <a16:creationId xmlns:a16="http://schemas.microsoft.com/office/drawing/2014/main" id="{A372C909-F6A7-1979-7FEB-72B8FA2185A4}"/>
              </a:ext>
            </a:extLst>
          </p:cNvPr>
          <p:cNvSpPr/>
          <p:nvPr/>
        </p:nvSpPr>
        <p:spPr>
          <a:xfrm>
            <a:off x="1602033" y="626599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A7E1B95-2274-8FDE-BCB7-C29FAAF096B4}"/>
              </a:ext>
            </a:extLst>
          </p:cNvPr>
          <p:cNvGrpSpPr/>
          <p:nvPr/>
        </p:nvGrpSpPr>
        <p:grpSpPr>
          <a:xfrm>
            <a:off x="4838541" y="237499"/>
            <a:ext cx="11110705" cy="9278601"/>
            <a:chOff x="4838541" y="237499"/>
            <a:chExt cx="11110705" cy="9278601"/>
          </a:xfrm>
        </p:grpSpPr>
        <p:pic>
          <p:nvPicPr>
            <p:cNvPr id="17" name="Picture 16">
              <a:extLst>
                <a:ext uri="{FF2B5EF4-FFF2-40B4-BE49-F238E27FC236}">
                  <a16:creationId xmlns:a16="http://schemas.microsoft.com/office/drawing/2014/main" id="{D142D313-0420-7DAD-E957-AAA05BE305FB}"/>
                </a:ext>
              </a:extLst>
            </p:cNvPr>
            <p:cNvPicPr>
              <a:picLocks noChangeAspect="1"/>
            </p:cNvPicPr>
            <p:nvPr/>
          </p:nvPicPr>
          <p:blipFill>
            <a:blip r:embed="rId6"/>
            <a:stretch>
              <a:fillRect/>
            </a:stretch>
          </p:blipFill>
          <p:spPr>
            <a:xfrm>
              <a:off x="6013205" y="237499"/>
              <a:ext cx="9725025" cy="5724525"/>
            </a:xfrm>
            <a:prstGeom prst="rect">
              <a:avLst/>
            </a:prstGeom>
          </p:spPr>
        </p:pic>
        <p:sp>
          <p:nvSpPr>
            <p:cNvPr id="18" name="TextBox 17">
              <a:extLst>
                <a:ext uri="{FF2B5EF4-FFF2-40B4-BE49-F238E27FC236}">
                  <a16:creationId xmlns:a16="http://schemas.microsoft.com/office/drawing/2014/main" id="{8771E15D-5B1F-5175-8439-BAD3888D8DCD}"/>
                </a:ext>
              </a:extLst>
            </p:cNvPr>
            <p:cNvSpPr txBox="1"/>
            <p:nvPr/>
          </p:nvSpPr>
          <p:spPr>
            <a:xfrm>
              <a:off x="4838541" y="1405863"/>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sp>
          <p:nvSpPr>
            <p:cNvPr id="19" name="Rectangle 18">
              <a:extLst>
                <a:ext uri="{FF2B5EF4-FFF2-40B4-BE49-F238E27FC236}">
                  <a16:creationId xmlns:a16="http://schemas.microsoft.com/office/drawing/2014/main" id="{E9F22B01-7FCC-9D10-E9D0-619A8BF57F4F}"/>
                </a:ext>
              </a:extLst>
            </p:cNvPr>
            <p:cNvSpPr/>
            <p:nvPr/>
          </p:nvSpPr>
          <p:spPr>
            <a:xfrm>
              <a:off x="6013205" y="5539154"/>
              <a:ext cx="9936041" cy="3976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Rounded Corners 20">
            <a:extLst>
              <a:ext uri="{FF2B5EF4-FFF2-40B4-BE49-F238E27FC236}">
                <a16:creationId xmlns:a16="http://schemas.microsoft.com/office/drawing/2014/main" id="{981D6DEB-C4DF-838D-02C5-67383374310B}"/>
              </a:ext>
            </a:extLst>
          </p:cNvPr>
          <p:cNvSpPr/>
          <p:nvPr/>
        </p:nvSpPr>
        <p:spPr>
          <a:xfrm>
            <a:off x="6013205" y="3688288"/>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A7AE3BE-48D2-99AC-0C9C-88D662C13624}"/>
              </a:ext>
            </a:extLst>
          </p:cNvPr>
          <p:cNvPicPr>
            <a:picLocks noChangeAspect="1"/>
          </p:cNvPicPr>
          <p:nvPr/>
        </p:nvPicPr>
        <p:blipFill>
          <a:blip r:embed="rId7"/>
          <a:stretch>
            <a:fillRect/>
          </a:stretch>
        </p:blipFill>
        <p:spPr>
          <a:xfrm>
            <a:off x="9159573" y="2723597"/>
            <a:ext cx="7055619" cy="5841871"/>
          </a:xfrm>
          <a:prstGeom prst="rect">
            <a:avLst/>
          </a:prstGeom>
          <a:ln w="28575">
            <a:solidFill>
              <a:schemeClr val="accent1"/>
            </a:solidFill>
          </a:ln>
        </p:spPr>
      </p:pic>
      <p:sp>
        <p:nvSpPr>
          <p:cNvPr id="4" name="Rectangle: Rounded Corners 3">
            <a:extLst>
              <a:ext uri="{FF2B5EF4-FFF2-40B4-BE49-F238E27FC236}">
                <a16:creationId xmlns:a16="http://schemas.microsoft.com/office/drawing/2014/main" id="{F6B19754-4D19-F845-31D8-B75233EB4CD4}"/>
              </a:ext>
            </a:extLst>
          </p:cNvPr>
          <p:cNvSpPr/>
          <p:nvPr/>
        </p:nvSpPr>
        <p:spPr>
          <a:xfrm>
            <a:off x="10130177" y="343009"/>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6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1000"/>
                                        <p:tgtEl>
                                          <p:spTgt spid="2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Effect transition="in" filter="fade">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pic>
        <p:nvPicPr>
          <p:cNvPr id="2" name="Picture 1">
            <a:extLst>
              <a:ext uri="{FF2B5EF4-FFF2-40B4-BE49-F238E27FC236}">
                <a16:creationId xmlns:a16="http://schemas.microsoft.com/office/drawing/2014/main" id="{0AFDBB6C-2DFF-7D9A-4B7B-A959BF2EACB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3712F993-1589-C739-16E1-C1D5ED102CA6}"/>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AE658E64-97C3-F73D-4DEA-8E9F27967B22}"/>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4402C2FB-286D-6FC9-EFAE-8EE45058E138}"/>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F07FD701-88D1-F6D2-D9D6-FBFCF6D8080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4" name="Rectangle: Rounded Corners 13">
            <a:extLst>
              <a:ext uri="{FF2B5EF4-FFF2-40B4-BE49-F238E27FC236}">
                <a16:creationId xmlns:a16="http://schemas.microsoft.com/office/drawing/2014/main" id="{3D3C65BE-C4E1-C668-9C51-B18C9852E213}"/>
              </a:ext>
            </a:extLst>
          </p:cNvPr>
          <p:cNvSpPr/>
          <p:nvPr/>
        </p:nvSpPr>
        <p:spPr>
          <a:xfrm>
            <a:off x="1602033" y="6723193"/>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190D74D-5257-7DF0-9EEF-CFF0B8E52FD2}"/>
              </a:ext>
            </a:extLst>
          </p:cNvPr>
          <p:cNvGrpSpPr/>
          <p:nvPr/>
        </p:nvGrpSpPr>
        <p:grpSpPr>
          <a:xfrm>
            <a:off x="6758643" y="3168916"/>
            <a:ext cx="1648417" cy="2063484"/>
            <a:chOff x="6758643" y="3168916"/>
            <a:chExt cx="1648417" cy="2063484"/>
          </a:xfrm>
        </p:grpSpPr>
        <p:sp>
          <p:nvSpPr>
            <p:cNvPr id="5" name="Rectangle 4">
              <a:extLst>
                <a:ext uri="{FF2B5EF4-FFF2-40B4-BE49-F238E27FC236}">
                  <a16:creationId xmlns:a16="http://schemas.microsoft.com/office/drawing/2014/main" id="{04FBA6DF-3716-B784-C4EC-4A03958182A7}"/>
                </a:ext>
              </a:extLst>
            </p:cNvPr>
            <p:cNvSpPr/>
            <p:nvPr/>
          </p:nvSpPr>
          <p:spPr>
            <a:xfrm>
              <a:off x="6790267" y="3168916"/>
              <a:ext cx="1616793" cy="2063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E4BBBA-7213-6302-A7B1-6AF1E2A4B816}"/>
                </a:ext>
              </a:extLst>
            </p:cNvPr>
            <p:cNvPicPr>
              <a:picLocks noChangeAspect="1"/>
            </p:cNvPicPr>
            <p:nvPr/>
          </p:nvPicPr>
          <p:blipFill>
            <a:blip r:embed="rId6"/>
            <a:stretch>
              <a:fillRect/>
            </a:stretch>
          </p:blipFill>
          <p:spPr>
            <a:xfrm>
              <a:off x="6758643" y="3168916"/>
              <a:ext cx="1438219" cy="1881931"/>
            </a:xfrm>
            <a:prstGeom prst="rect">
              <a:avLst/>
            </a:prstGeom>
          </p:spPr>
        </p:pic>
      </p:grpSp>
      <p:grpSp>
        <p:nvGrpSpPr>
          <p:cNvPr id="21" name="Group 20">
            <a:extLst>
              <a:ext uri="{FF2B5EF4-FFF2-40B4-BE49-F238E27FC236}">
                <a16:creationId xmlns:a16="http://schemas.microsoft.com/office/drawing/2014/main" id="{608F7846-FD1F-50B9-8CAD-F00F0FF8EAB4}"/>
              </a:ext>
            </a:extLst>
          </p:cNvPr>
          <p:cNvGrpSpPr/>
          <p:nvPr/>
        </p:nvGrpSpPr>
        <p:grpSpPr>
          <a:xfrm>
            <a:off x="5115637" y="237499"/>
            <a:ext cx="11431928" cy="8986210"/>
            <a:chOff x="4866580" y="237499"/>
            <a:chExt cx="11431928" cy="8986210"/>
          </a:xfrm>
        </p:grpSpPr>
        <p:pic>
          <p:nvPicPr>
            <p:cNvPr id="16" name="Picture 15">
              <a:extLst>
                <a:ext uri="{FF2B5EF4-FFF2-40B4-BE49-F238E27FC236}">
                  <a16:creationId xmlns:a16="http://schemas.microsoft.com/office/drawing/2014/main" id="{78BA1264-8A2B-54F6-DAB1-BF3ECC6732AB}"/>
                </a:ext>
              </a:extLst>
            </p:cNvPr>
            <p:cNvPicPr>
              <a:picLocks noChangeAspect="1"/>
            </p:cNvPicPr>
            <p:nvPr/>
          </p:nvPicPr>
          <p:blipFill>
            <a:blip r:embed="rId7"/>
            <a:stretch>
              <a:fillRect/>
            </a:stretch>
          </p:blipFill>
          <p:spPr>
            <a:xfrm>
              <a:off x="6379175" y="237499"/>
              <a:ext cx="9836017" cy="8080024"/>
            </a:xfrm>
            <a:prstGeom prst="rect">
              <a:avLst/>
            </a:prstGeom>
          </p:spPr>
        </p:pic>
        <p:pic>
          <p:nvPicPr>
            <p:cNvPr id="18" name="Picture 17">
              <a:extLst>
                <a:ext uri="{FF2B5EF4-FFF2-40B4-BE49-F238E27FC236}">
                  <a16:creationId xmlns:a16="http://schemas.microsoft.com/office/drawing/2014/main" id="{13EDB21F-05E7-9538-C0CA-4EBCAD125C46}"/>
                </a:ext>
              </a:extLst>
            </p:cNvPr>
            <p:cNvPicPr>
              <a:picLocks noChangeAspect="1"/>
            </p:cNvPicPr>
            <p:nvPr/>
          </p:nvPicPr>
          <p:blipFill>
            <a:blip r:embed="rId8"/>
            <a:stretch>
              <a:fillRect/>
            </a:stretch>
          </p:blipFill>
          <p:spPr>
            <a:xfrm>
              <a:off x="6462490" y="807454"/>
              <a:ext cx="9836018" cy="976526"/>
            </a:xfrm>
            <a:prstGeom prst="rect">
              <a:avLst/>
            </a:prstGeom>
          </p:spPr>
        </p:pic>
        <p:sp>
          <p:nvSpPr>
            <p:cNvPr id="19" name="Rectangle 18">
              <a:extLst>
                <a:ext uri="{FF2B5EF4-FFF2-40B4-BE49-F238E27FC236}">
                  <a16:creationId xmlns:a16="http://schemas.microsoft.com/office/drawing/2014/main" id="{37149B88-06BA-34BE-FA1F-F7FF930076B3}"/>
                </a:ext>
              </a:extLst>
            </p:cNvPr>
            <p:cNvSpPr/>
            <p:nvPr/>
          </p:nvSpPr>
          <p:spPr>
            <a:xfrm>
              <a:off x="6734908" y="7825154"/>
              <a:ext cx="9355015" cy="1398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17157B-341D-0EC7-947E-28747572303D}"/>
                </a:ext>
              </a:extLst>
            </p:cNvPr>
            <p:cNvSpPr txBox="1"/>
            <p:nvPr/>
          </p:nvSpPr>
          <p:spPr>
            <a:xfrm>
              <a:off x="4866580" y="1921603"/>
              <a:ext cx="8663780"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22" name="Rectangle: Rounded Corners 21">
            <a:extLst>
              <a:ext uri="{FF2B5EF4-FFF2-40B4-BE49-F238E27FC236}">
                <a16:creationId xmlns:a16="http://schemas.microsoft.com/office/drawing/2014/main" id="{5C726ED3-1386-2212-05D6-4CAA56242DE4}"/>
              </a:ext>
            </a:extLst>
          </p:cNvPr>
          <p:cNvSpPr/>
          <p:nvPr/>
        </p:nvSpPr>
        <p:spPr>
          <a:xfrm>
            <a:off x="6490581" y="3956508"/>
            <a:ext cx="8509096" cy="59790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73ECF90-655E-4200-12F3-7E44DA27DC6F}"/>
              </a:ext>
            </a:extLst>
          </p:cNvPr>
          <p:cNvSpPr/>
          <p:nvPr/>
        </p:nvSpPr>
        <p:spPr>
          <a:xfrm>
            <a:off x="13964015" y="342140"/>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32F2B5-D623-F52B-7792-F56BB13B3A5C}"/>
              </a:ext>
            </a:extLst>
          </p:cNvPr>
          <p:cNvSpPr/>
          <p:nvPr/>
        </p:nvSpPr>
        <p:spPr>
          <a:xfrm>
            <a:off x="6711547" y="6553200"/>
            <a:ext cx="6818813" cy="1509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grpSp>
        <p:nvGrpSpPr>
          <p:cNvPr id="7" name="Group 6">
            <a:extLst>
              <a:ext uri="{FF2B5EF4-FFF2-40B4-BE49-F238E27FC236}">
                <a16:creationId xmlns:a16="http://schemas.microsoft.com/office/drawing/2014/main" id="{5A197065-6B4A-B8C7-8429-D3BA8281C5DA}"/>
              </a:ext>
            </a:extLst>
          </p:cNvPr>
          <p:cNvGrpSpPr/>
          <p:nvPr/>
        </p:nvGrpSpPr>
        <p:grpSpPr>
          <a:xfrm>
            <a:off x="229440" y="10456"/>
            <a:ext cx="16881381" cy="9578151"/>
            <a:chOff x="349153" y="36576"/>
            <a:chExt cx="16881381" cy="9578151"/>
          </a:xfrm>
        </p:grpSpPr>
        <p:pic>
          <p:nvPicPr>
            <p:cNvPr id="4" name="Picture 3">
              <a:extLst>
                <a:ext uri="{FF2B5EF4-FFF2-40B4-BE49-F238E27FC236}">
                  <a16:creationId xmlns:a16="http://schemas.microsoft.com/office/drawing/2014/main" id="{7B7149AA-ACC8-EEE5-456D-6935408754D7}"/>
                </a:ext>
              </a:extLst>
            </p:cNvPr>
            <p:cNvPicPr>
              <a:picLocks noChangeAspect="1"/>
            </p:cNvPicPr>
            <p:nvPr/>
          </p:nvPicPr>
          <p:blipFill>
            <a:blip r:embed="rId3"/>
            <a:stretch>
              <a:fillRect/>
            </a:stretch>
          </p:blipFill>
          <p:spPr>
            <a:xfrm>
              <a:off x="349153" y="1240221"/>
              <a:ext cx="16881381" cy="8374506"/>
            </a:xfrm>
            <a:prstGeom prst="rect">
              <a:avLst/>
            </a:prstGeom>
          </p:spPr>
        </p:pic>
        <p:sp>
          <p:nvSpPr>
            <p:cNvPr id="5" name="Rectangle 4">
              <a:extLst>
                <a:ext uri="{FF2B5EF4-FFF2-40B4-BE49-F238E27FC236}">
                  <a16:creationId xmlns:a16="http://schemas.microsoft.com/office/drawing/2014/main" id="{27408AFF-D21F-5B01-5075-26528582B2FC}"/>
                </a:ext>
              </a:extLst>
            </p:cNvPr>
            <p:cNvSpPr/>
            <p:nvPr/>
          </p:nvSpPr>
          <p:spPr>
            <a:xfrm>
              <a:off x="6199632" y="36576"/>
              <a:ext cx="9838944" cy="1207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Down 2">
            <a:extLst>
              <a:ext uri="{FF2B5EF4-FFF2-40B4-BE49-F238E27FC236}">
                <a16:creationId xmlns:a16="http://schemas.microsoft.com/office/drawing/2014/main" id="{4B9B65F8-BCE0-7ACD-4AB7-6678682EB397}"/>
              </a:ext>
            </a:extLst>
          </p:cNvPr>
          <p:cNvSpPr/>
          <p:nvPr/>
        </p:nvSpPr>
        <p:spPr>
          <a:xfrm>
            <a:off x="15851444" y="564487"/>
            <a:ext cx="674611" cy="6071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DBDEE9C-FFB3-938B-EA36-27DED1D0A6D9}"/>
              </a:ext>
            </a:extLst>
          </p:cNvPr>
          <p:cNvGrpSpPr/>
          <p:nvPr/>
        </p:nvGrpSpPr>
        <p:grpSpPr>
          <a:xfrm>
            <a:off x="1801401" y="1810349"/>
            <a:ext cx="13489395" cy="8152571"/>
            <a:chOff x="1801401" y="1810349"/>
            <a:chExt cx="13489395" cy="8152571"/>
          </a:xfrm>
        </p:grpSpPr>
        <p:pic>
          <p:nvPicPr>
            <p:cNvPr id="9" name="Picture 8">
              <a:extLst>
                <a:ext uri="{FF2B5EF4-FFF2-40B4-BE49-F238E27FC236}">
                  <a16:creationId xmlns:a16="http://schemas.microsoft.com/office/drawing/2014/main" id="{FBB55844-4BBA-FB5C-6EA5-FB28896B6721}"/>
                </a:ext>
              </a:extLst>
            </p:cNvPr>
            <p:cNvPicPr>
              <a:picLocks noChangeAspect="1"/>
            </p:cNvPicPr>
            <p:nvPr/>
          </p:nvPicPr>
          <p:blipFill>
            <a:blip r:embed="rId4"/>
            <a:stretch>
              <a:fillRect/>
            </a:stretch>
          </p:blipFill>
          <p:spPr>
            <a:xfrm>
              <a:off x="1801401" y="1810349"/>
              <a:ext cx="13489395" cy="8152571"/>
            </a:xfrm>
            <a:prstGeom prst="rect">
              <a:avLst/>
            </a:prstGeom>
          </p:spPr>
        </p:pic>
        <p:sp>
          <p:nvSpPr>
            <p:cNvPr id="10" name="TextBox 9">
              <a:extLst>
                <a:ext uri="{FF2B5EF4-FFF2-40B4-BE49-F238E27FC236}">
                  <a16:creationId xmlns:a16="http://schemas.microsoft.com/office/drawing/2014/main" id="{503B8C65-9700-A7B3-1D5D-B909C44F7F60}"/>
                </a:ext>
              </a:extLst>
            </p:cNvPr>
            <p:cNvSpPr txBox="1"/>
            <p:nvPr/>
          </p:nvSpPr>
          <p:spPr>
            <a:xfrm>
              <a:off x="5080000" y="3098800"/>
              <a:ext cx="1744134" cy="338554"/>
            </a:xfrm>
            <a:prstGeom prst="rect">
              <a:avLst/>
            </a:prstGeom>
            <a:solidFill>
              <a:schemeClr val="bg1">
                <a:lumMod val="95000"/>
              </a:schemeClr>
            </a:solidFill>
          </p:spPr>
          <p:txBody>
            <a:bodyPr wrap="square" rtlCol="0">
              <a:spAutoFit/>
            </a:bodyPr>
            <a:lstStyle/>
            <a:p>
              <a:pPr algn="l"/>
              <a:r>
                <a:rPr lang="en-US" b="1" dirty="0"/>
                <a:t>123456789</a:t>
              </a:r>
            </a:p>
          </p:txBody>
        </p:sp>
        <p:sp>
          <p:nvSpPr>
            <p:cNvPr id="11" name="TextBox 10">
              <a:extLst>
                <a:ext uri="{FF2B5EF4-FFF2-40B4-BE49-F238E27FC236}">
                  <a16:creationId xmlns:a16="http://schemas.microsoft.com/office/drawing/2014/main" id="{E497D216-805B-A6ED-2A33-B3C1DE53C210}"/>
                </a:ext>
              </a:extLst>
            </p:cNvPr>
            <p:cNvSpPr txBox="1"/>
            <p:nvPr/>
          </p:nvSpPr>
          <p:spPr>
            <a:xfrm>
              <a:off x="2627578" y="3674752"/>
              <a:ext cx="5212555" cy="338554"/>
            </a:xfrm>
            <a:prstGeom prst="rect">
              <a:avLst/>
            </a:prstGeom>
            <a:solidFill>
              <a:schemeClr val="tx1">
                <a:lumMod val="10000"/>
                <a:lumOff val="90000"/>
              </a:schemeClr>
            </a:solidFill>
          </p:spPr>
          <p:txBody>
            <a:bodyPr wrap="square" rtlCol="0">
              <a:spAutoFit/>
            </a:bodyPr>
            <a:lstStyle/>
            <a:p>
              <a:pPr algn="l"/>
              <a:r>
                <a:rPr lang="en-US" b="1" dirty="0"/>
                <a:t>                CHRISTOPHER ACSAMPLE</a:t>
              </a:r>
            </a:p>
          </p:txBody>
        </p:sp>
      </p:grpSp>
    </p:spTree>
    <p:extLst>
      <p:ext uri="{BB962C8B-B14F-4D97-AF65-F5344CB8AC3E}">
        <p14:creationId xmlns:p14="http://schemas.microsoft.com/office/powerpoint/2010/main" val="182503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COMMITTEES</a:t>
            </a:r>
          </a:p>
        </p:txBody>
      </p:sp>
      <p:pic>
        <p:nvPicPr>
          <p:cNvPr id="2" name="Picture 1">
            <a:extLst>
              <a:ext uri="{FF2B5EF4-FFF2-40B4-BE49-F238E27FC236}">
                <a16:creationId xmlns:a16="http://schemas.microsoft.com/office/drawing/2014/main" id="{62D51895-AFF5-EF1E-D07E-9ADB52B5BABE}"/>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9" name="Group 8">
            <a:extLst>
              <a:ext uri="{FF2B5EF4-FFF2-40B4-BE49-F238E27FC236}">
                <a16:creationId xmlns:a16="http://schemas.microsoft.com/office/drawing/2014/main" id="{D50396BE-5C59-90E8-8D1B-5499EBFA4775}"/>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07F2B5FF-BD64-D0A3-DB34-FF7F1CB5B35F}"/>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7F221DD2-CE10-A019-D26F-FEB7F46F293C}"/>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12" name="TextBox 11">
              <a:extLst>
                <a:ext uri="{FF2B5EF4-FFF2-40B4-BE49-F238E27FC236}">
                  <a16:creationId xmlns:a16="http://schemas.microsoft.com/office/drawing/2014/main" id="{B983E89E-0F12-1415-B167-EC7972FD6204}"/>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3" name="Rectangle: Rounded Corners 2">
            <a:extLst>
              <a:ext uri="{FF2B5EF4-FFF2-40B4-BE49-F238E27FC236}">
                <a16:creationId xmlns:a16="http://schemas.microsoft.com/office/drawing/2014/main" id="{524A94BF-4625-041A-0FCA-F31E8F9C0937}"/>
              </a:ext>
            </a:extLst>
          </p:cNvPr>
          <p:cNvSpPr/>
          <p:nvPr/>
        </p:nvSpPr>
        <p:spPr>
          <a:xfrm>
            <a:off x="1602033" y="7127644"/>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70AA936-0F95-5189-36E4-229CDF03EEEF}"/>
              </a:ext>
            </a:extLst>
          </p:cNvPr>
          <p:cNvGrpSpPr/>
          <p:nvPr/>
        </p:nvGrpSpPr>
        <p:grpSpPr>
          <a:xfrm>
            <a:off x="4681203" y="145125"/>
            <a:ext cx="12391202" cy="9608475"/>
            <a:chOff x="5088731" y="237499"/>
            <a:chExt cx="11405638" cy="9029593"/>
          </a:xfrm>
        </p:grpSpPr>
        <p:pic>
          <p:nvPicPr>
            <p:cNvPr id="4" name="Picture 3">
              <a:extLst>
                <a:ext uri="{FF2B5EF4-FFF2-40B4-BE49-F238E27FC236}">
                  <a16:creationId xmlns:a16="http://schemas.microsoft.com/office/drawing/2014/main" id="{2E5AC89D-5CC6-C78B-491C-45C3FAF23DA2}"/>
                </a:ext>
              </a:extLst>
            </p:cNvPr>
            <p:cNvPicPr>
              <a:picLocks noChangeAspect="1"/>
            </p:cNvPicPr>
            <p:nvPr/>
          </p:nvPicPr>
          <p:blipFill>
            <a:blip r:embed="rId6"/>
            <a:stretch>
              <a:fillRect/>
            </a:stretch>
          </p:blipFill>
          <p:spPr>
            <a:xfrm>
              <a:off x="6573897" y="237499"/>
              <a:ext cx="9896475" cy="6991350"/>
            </a:xfrm>
            <a:prstGeom prst="rect">
              <a:avLst/>
            </a:prstGeom>
          </p:spPr>
        </p:pic>
        <p:sp>
          <p:nvSpPr>
            <p:cNvPr id="5" name="Rectangle 4">
              <a:extLst>
                <a:ext uri="{FF2B5EF4-FFF2-40B4-BE49-F238E27FC236}">
                  <a16:creationId xmlns:a16="http://schemas.microsoft.com/office/drawing/2014/main" id="{9A7727B9-BA4B-5EE6-45CC-F19493343206}"/>
                </a:ext>
              </a:extLst>
            </p:cNvPr>
            <p:cNvSpPr/>
            <p:nvPr/>
          </p:nvSpPr>
          <p:spPr>
            <a:xfrm>
              <a:off x="6573897" y="7127644"/>
              <a:ext cx="9920472" cy="213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43F90B-182F-CB0A-531C-FB286656EB43}"/>
                </a:ext>
              </a:extLst>
            </p:cNvPr>
            <p:cNvSpPr txBox="1"/>
            <p:nvPr/>
          </p:nvSpPr>
          <p:spPr>
            <a:xfrm>
              <a:off x="5088731" y="1405863"/>
              <a:ext cx="8663780"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13" name="Rectangle: Rounded Corners 12">
            <a:extLst>
              <a:ext uri="{FF2B5EF4-FFF2-40B4-BE49-F238E27FC236}">
                <a16:creationId xmlns:a16="http://schemas.microsoft.com/office/drawing/2014/main" id="{3ED407AD-445C-DFA1-EFAF-98C34FD4FCC1}"/>
              </a:ext>
            </a:extLst>
          </p:cNvPr>
          <p:cNvSpPr/>
          <p:nvPr/>
        </p:nvSpPr>
        <p:spPr>
          <a:xfrm>
            <a:off x="10657716" y="237499"/>
            <a:ext cx="1493254" cy="36067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83AEBF7-07F1-1FCF-48CD-BB7A4DEDE1F3}"/>
              </a:ext>
            </a:extLst>
          </p:cNvPr>
          <p:cNvSpPr txBox="1"/>
          <p:nvPr/>
        </p:nvSpPr>
        <p:spPr>
          <a:xfrm>
            <a:off x="8284029" y="5246914"/>
            <a:ext cx="936171" cy="307777"/>
          </a:xfrm>
          <a:prstGeom prst="rect">
            <a:avLst/>
          </a:prstGeom>
          <a:solidFill>
            <a:schemeClr val="accent2"/>
          </a:solidFill>
        </p:spPr>
        <p:txBody>
          <a:bodyPr wrap="square" rtlCol="0">
            <a:spAutoFit/>
          </a:bodyPr>
          <a:lstStyle/>
          <a:p>
            <a:r>
              <a:rPr lang="en-US" sz="1400" dirty="0"/>
              <a:t>4/1/2026</a:t>
            </a:r>
          </a:p>
        </p:txBody>
      </p:sp>
    </p:spTree>
    <p:extLst>
      <p:ext uri="{BB962C8B-B14F-4D97-AF65-F5344CB8AC3E}">
        <p14:creationId xmlns:p14="http://schemas.microsoft.com/office/powerpoint/2010/main" val="34873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PAID UP FOR LIFE</a:t>
            </a:r>
          </a:p>
        </p:txBody>
      </p:sp>
      <p:pic>
        <p:nvPicPr>
          <p:cNvPr id="2" name="Picture 1">
            <a:extLst>
              <a:ext uri="{FF2B5EF4-FFF2-40B4-BE49-F238E27FC236}">
                <a16:creationId xmlns:a16="http://schemas.microsoft.com/office/drawing/2014/main" id="{77ECF7A5-F747-F90C-3911-F5772D9103E5}"/>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EAA46F0E-DE6F-8486-8CD1-F45B257A19AB}"/>
              </a:ext>
            </a:extLst>
          </p:cNvPr>
          <p:cNvGrpSpPr/>
          <p:nvPr/>
        </p:nvGrpSpPr>
        <p:grpSpPr>
          <a:xfrm>
            <a:off x="5534125" y="237499"/>
            <a:ext cx="10204105" cy="9278601"/>
            <a:chOff x="5534125" y="237499"/>
            <a:chExt cx="10204105" cy="9278601"/>
          </a:xfrm>
        </p:grpSpPr>
        <p:pic>
          <p:nvPicPr>
            <p:cNvPr id="4" name="Picture 3">
              <a:extLst>
                <a:ext uri="{FF2B5EF4-FFF2-40B4-BE49-F238E27FC236}">
                  <a16:creationId xmlns:a16="http://schemas.microsoft.com/office/drawing/2014/main" id="{1E7F10AD-308B-96C6-BCC6-15A24B752D91}"/>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F33F0FB0-D098-B7D1-175A-2B5117561B81}"/>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7" name="TextBox 6">
              <a:extLst>
                <a:ext uri="{FF2B5EF4-FFF2-40B4-BE49-F238E27FC236}">
                  <a16:creationId xmlns:a16="http://schemas.microsoft.com/office/drawing/2014/main" id="{5136B495-9A7E-0039-4C7D-C1903BB894B9}"/>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8" name="Rectangle: Rounded Corners 7">
            <a:extLst>
              <a:ext uri="{FF2B5EF4-FFF2-40B4-BE49-F238E27FC236}">
                <a16:creationId xmlns:a16="http://schemas.microsoft.com/office/drawing/2014/main" id="{0A1EE664-5FCB-5EC0-AB76-B9BF95BE471C}"/>
              </a:ext>
            </a:extLst>
          </p:cNvPr>
          <p:cNvSpPr/>
          <p:nvPr/>
        </p:nvSpPr>
        <p:spPr>
          <a:xfrm>
            <a:off x="1602033" y="760242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C359DE9-55D7-6220-DC7B-B2DC678BEC96}"/>
              </a:ext>
            </a:extLst>
          </p:cNvPr>
          <p:cNvGrpSpPr/>
          <p:nvPr/>
        </p:nvGrpSpPr>
        <p:grpSpPr>
          <a:xfrm>
            <a:off x="6092884" y="0"/>
            <a:ext cx="10766366" cy="15139956"/>
            <a:chOff x="4023213" y="165302"/>
            <a:chExt cx="13115925" cy="15902308"/>
          </a:xfrm>
        </p:grpSpPr>
        <p:pic>
          <p:nvPicPr>
            <p:cNvPr id="10" name="Picture 9">
              <a:extLst>
                <a:ext uri="{FF2B5EF4-FFF2-40B4-BE49-F238E27FC236}">
                  <a16:creationId xmlns:a16="http://schemas.microsoft.com/office/drawing/2014/main" id="{EDF192E9-5011-7776-3100-A5866BC57E12}"/>
                </a:ext>
              </a:extLst>
            </p:cNvPr>
            <p:cNvPicPr>
              <a:picLocks noChangeAspect="1"/>
            </p:cNvPicPr>
            <p:nvPr/>
          </p:nvPicPr>
          <p:blipFill>
            <a:blip r:embed="rId6"/>
            <a:stretch>
              <a:fillRect/>
            </a:stretch>
          </p:blipFill>
          <p:spPr>
            <a:xfrm>
              <a:off x="4023213" y="165302"/>
              <a:ext cx="13115925" cy="6200775"/>
            </a:xfrm>
            <a:prstGeom prst="rect">
              <a:avLst/>
            </a:prstGeom>
          </p:spPr>
        </p:pic>
        <p:sp>
          <p:nvSpPr>
            <p:cNvPr id="11" name="TextBox 10">
              <a:extLst>
                <a:ext uri="{FF2B5EF4-FFF2-40B4-BE49-F238E27FC236}">
                  <a16:creationId xmlns:a16="http://schemas.microsoft.com/office/drawing/2014/main" id="{CA59A0BF-F12C-5F8A-C94F-0E237E333C96}"/>
                </a:ext>
              </a:extLst>
            </p:cNvPr>
            <p:cNvSpPr txBox="1"/>
            <p:nvPr/>
          </p:nvSpPr>
          <p:spPr>
            <a:xfrm>
              <a:off x="4023213" y="2359572"/>
              <a:ext cx="6994551" cy="323274"/>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pic>
          <p:nvPicPr>
            <p:cNvPr id="13" name="Picture 12">
              <a:extLst>
                <a:ext uri="{FF2B5EF4-FFF2-40B4-BE49-F238E27FC236}">
                  <a16:creationId xmlns:a16="http://schemas.microsoft.com/office/drawing/2014/main" id="{2F8E8281-7A1C-C537-6301-45587D399A57}"/>
                </a:ext>
              </a:extLst>
            </p:cNvPr>
            <p:cNvPicPr>
              <a:picLocks noChangeAspect="1"/>
            </p:cNvPicPr>
            <p:nvPr/>
          </p:nvPicPr>
          <p:blipFill>
            <a:blip r:embed="rId7"/>
            <a:stretch>
              <a:fillRect/>
            </a:stretch>
          </p:blipFill>
          <p:spPr>
            <a:xfrm>
              <a:off x="4023213" y="3764435"/>
              <a:ext cx="12626943" cy="12303175"/>
            </a:xfrm>
            <a:prstGeom prst="rect">
              <a:avLst/>
            </a:prstGeom>
          </p:spPr>
        </p:pic>
      </p:grpSp>
      <p:sp>
        <p:nvSpPr>
          <p:cNvPr id="9" name="TextBox 8">
            <a:extLst>
              <a:ext uri="{FF2B5EF4-FFF2-40B4-BE49-F238E27FC236}">
                <a16:creationId xmlns:a16="http://schemas.microsoft.com/office/drawing/2014/main" id="{A66A8C01-1181-92E5-6DD5-E361268F6668}"/>
              </a:ext>
            </a:extLst>
          </p:cNvPr>
          <p:cNvSpPr txBox="1"/>
          <p:nvPr/>
        </p:nvSpPr>
        <p:spPr>
          <a:xfrm>
            <a:off x="11605532" y="8393818"/>
            <a:ext cx="4609660" cy="338554"/>
          </a:xfrm>
          <a:prstGeom prst="rect">
            <a:avLst/>
          </a:prstGeom>
          <a:solidFill>
            <a:schemeClr val="bg1"/>
          </a:solidFill>
        </p:spPr>
        <p:txBody>
          <a:bodyPr wrap="square" rtlCol="0">
            <a:spAutoFit/>
          </a:bodyPr>
          <a:lstStyle/>
          <a:p>
            <a:pPr algn="l"/>
            <a:r>
              <a:rPr lang="en-US" dirty="0"/>
              <a:t>Christopher@yahoo.com</a:t>
            </a:r>
          </a:p>
        </p:txBody>
      </p:sp>
    </p:spTree>
    <p:extLst>
      <p:ext uri="{BB962C8B-B14F-4D97-AF65-F5344CB8AC3E}">
        <p14:creationId xmlns:p14="http://schemas.microsoft.com/office/powerpoint/2010/main" val="8328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dirty="0"/>
              <a:t>ASSIGN GROUP PERMISSIONS</a:t>
            </a:r>
          </a:p>
        </p:txBody>
      </p:sp>
      <p:pic>
        <p:nvPicPr>
          <p:cNvPr id="2" name="Picture 1">
            <a:extLst>
              <a:ext uri="{FF2B5EF4-FFF2-40B4-BE49-F238E27FC236}">
                <a16:creationId xmlns:a16="http://schemas.microsoft.com/office/drawing/2014/main" id="{FDE33A24-C1E7-DB32-8C65-EB91DB11A88B}"/>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4150FF7F-82D6-F96E-40D0-AFBDEBC2133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983C9A6-ABF8-7A6F-3A72-C03CD294D00D}"/>
              </a:ext>
            </a:extLst>
          </p:cNvPr>
          <p:cNvGrpSpPr/>
          <p:nvPr/>
        </p:nvGrpSpPr>
        <p:grpSpPr>
          <a:xfrm>
            <a:off x="5534125" y="237499"/>
            <a:ext cx="11250279" cy="9278601"/>
            <a:chOff x="5534125" y="237499"/>
            <a:chExt cx="11250279" cy="9278601"/>
          </a:xfrm>
        </p:grpSpPr>
        <p:grpSp>
          <p:nvGrpSpPr>
            <p:cNvPr id="3" name="Group 2">
              <a:extLst>
                <a:ext uri="{FF2B5EF4-FFF2-40B4-BE49-F238E27FC236}">
                  <a16:creationId xmlns:a16="http://schemas.microsoft.com/office/drawing/2014/main" id="{8A4EE0EA-D3B3-CDDC-945B-FBCEC023F428}"/>
                </a:ext>
              </a:extLst>
            </p:cNvPr>
            <p:cNvGrpSpPr/>
            <p:nvPr/>
          </p:nvGrpSpPr>
          <p:grpSpPr>
            <a:xfrm>
              <a:off x="5534125" y="237499"/>
              <a:ext cx="10204105" cy="9278601"/>
              <a:chOff x="5534125" y="237499"/>
              <a:chExt cx="10204105" cy="9278601"/>
            </a:xfrm>
          </p:grpSpPr>
          <p:pic>
            <p:nvPicPr>
              <p:cNvPr id="4" name="Picture 3">
                <a:extLst>
                  <a:ext uri="{FF2B5EF4-FFF2-40B4-BE49-F238E27FC236}">
                    <a16:creationId xmlns:a16="http://schemas.microsoft.com/office/drawing/2014/main" id="{0836C172-D814-32E5-4BEC-3DDC51EBB343}"/>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00A620DC-2F71-54F5-FA92-C6166B321DC6}"/>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7" name="TextBox 6">
                <a:extLst>
                  <a:ext uri="{FF2B5EF4-FFF2-40B4-BE49-F238E27FC236}">
                    <a16:creationId xmlns:a16="http://schemas.microsoft.com/office/drawing/2014/main" id="{992693AA-AFE6-D71A-69EB-3F74A1815E73}"/>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6" name="Picture 15">
              <a:extLst>
                <a:ext uri="{FF2B5EF4-FFF2-40B4-BE49-F238E27FC236}">
                  <a16:creationId xmlns:a16="http://schemas.microsoft.com/office/drawing/2014/main" id="{10DFBBE1-25CD-1333-FC5E-888E839E60EE}"/>
                </a:ext>
              </a:extLst>
            </p:cNvPr>
            <p:cNvPicPr>
              <a:picLocks noChangeAspect="1"/>
            </p:cNvPicPr>
            <p:nvPr/>
          </p:nvPicPr>
          <p:blipFill>
            <a:blip r:embed="rId6"/>
            <a:stretch>
              <a:fillRect/>
            </a:stretch>
          </p:blipFill>
          <p:spPr>
            <a:xfrm>
              <a:off x="6739389" y="2367228"/>
              <a:ext cx="9944117" cy="2738172"/>
            </a:xfrm>
            <a:prstGeom prst="rect">
              <a:avLst/>
            </a:prstGeom>
          </p:spPr>
        </p:pic>
        <p:sp>
          <p:nvSpPr>
            <p:cNvPr id="17" name="Rectangle 16">
              <a:extLst>
                <a:ext uri="{FF2B5EF4-FFF2-40B4-BE49-F238E27FC236}">
                  <a16:creationId xmlns:a16="http://schemas.microsoft.com/office/drawing/2014/main" id="{25E714A5-D4E4-4B4D-A136-D1D4E89DAF30}"/>
                </a:ext>
              </a:extLst>
            </p:cNvPr>
            <p:cNvSpPr/>
            <p:nvPr/>
          </p:nvSpPr>
          <p:spPr>
            <a:xfrm>
              <a:off x="6743700" y="5105400"/>
              <a:ext cx="10040704" cy="4171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Rounded Corners 18">
            <a:extLst>
              <a:ext uri="{FF2B5EF4-FFF2-40B4-BE49-F238E27FC236}">
                <a16:creationId xmlns:a16="http://schemas.microsoft.com/office/drawing/2014/main" id="{14D5E09F-199C-6F6A-D8B6-8C2BA51B2B27}"/>
              </a:ext>
            </a:extLst>
          </p:cNvPr>
          <p:cNvSpPr/>
          <p:nvPr/>
        </p:nvSpPr>
        <p:spPr>
          <a:xfrm>
            <a:off x="15738230" y="2561589"/>
            <a:ext cx="854319" cy="44831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C8F1E05-E6F3-5B5E-FC7A-0AC7BF94E7A6}"/>
              </a:ext>
            </a:extLst>
          </p:cNvPr>
          <p:cNvGrpSpPr/>
          <p:nvPr/>
        </p:nvGrpSpPr>
        <p:grpSpPr>
          <a:xfrm>
            <a:off x="6488996" y="914952"/>
            <a:ext cx="10295407" cy="8362398"/>
            <a:chOff x="6390502" y="323539"/>
            <a:chExt cx="9824690" cy="9192561"/>
          </a:xfrm>
        </p:grpSpPr>
        <p:sp>
          <p:nvSpPr>
            <p:cNvPr id="14" name="Rectangle 13">
              <a:extLst>
                <a:ext uri="{FF2B5EF4-FFF2-40B4-BE49-F238E27FC236}">
                  <a16:creationId xmlns:a16="http://schemas.microsoft.com/office/drawing/2014/main" id="{B00F5E21-4742-5D21-ED16-66AD38FF566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53CCB96-248C-A36C-42D6-3A00EA63EDE4}"/>
                </a:ext>
              </a:extLst>
            </p:cNvPr>
            <p:cNvGrpSpPr/>
            <p:nvPr/>
          </p:nvGrpSpPr>
          <p:grpSpPr>
            <a:xfrm>
              <a:off x="7609469" y="689214"/>
              <a:ext cx="7672718" cy="8375171"/>
              <a:chOff x="274394" y="572579"/>
              <a:chExt cx="4359338" cy="5712842"/>
            </a:xfrm>
          </p:grpSpPr>
          <p:pic>
            <p:nvPicPr>
              <p:cNvPr id="10" name="Picture 9">
                <a:extLst>
                  <a:ext uri="{FF2B5EF4-FFF2-40B4-BE49-F238E27FC236}">
                    <a16:creationId xmlns:a16="http://schemas.microsoft.com/office/drawing/2014/main" id="{C5B6F79C-5B88-DD68-0860-1A8D1EF57EA8}"/>
                  </a:ext>
                </a:extLst>
              </p:cNvPr>
              <p:cNvPicPr>
                <a:picLocks noChangeAspect="1"/>
              </p:cNvPicPr>
              <p:nvPr/>
            </p:nvPicPr>
            <p:blipFill>
              <a:blip r:embed="rId7"/>
              <a:stretch>
                <a:fillRect/>
              </a:stretch>
            </p:blipFill>
            <p:spPr>
              <a:xfrm>
                <a:off x="274394" y="572579"/>
                <a:ext cx="4359338" cy="5712842"/>
              </a:xfrm>
              <a:prstGeom prst="rect">
                <a:avLst/>
              </a:prstGeom>
            </p:spPr>
          </p:pic>
          <p:sp>
            <p:nvSpPr>
              <p:cNvPr id="11" name="TextBox 10">
                <a:extLst>
                  <a:ext uri="{FF2B5EF4-FFF2-40B4-BE49-F238E27FC236}">
                    <a16:creationId xmlns:a16="http://schemas.microsoft.com/office/drawing/2014/main" id="{82165064-F588-A7D8-64DF-78117F5D3E45}"/>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Post 0668</a:t>
                </a:r>
              </a:p>
            </p:txBody>
          </p:sp>
        </p:grpSp>
      </p:grpSp>
      <p:pic>
        <p:nvPicPr>
          <p:cNvPr id="20" name="Picture 19">
            <a:extLst>
              <a:ext uri="{FF2B5EF4-FFF2-40B4-BE49-F238E27FC236}">
                <a16:creationId xmlns:a16="http://schemas.microsoft.com/office/drawing/2014/main" id="{2E8803E4-CFC6-CB14-047B-00F56C5103A0}"/>
              </a:ext>
            </a:extLst>
          </p:cNvPr>
          <p:cNvPicPr>
            <a:picLocks noChangeAspect="1"/>
          </p:cNvPicPr>
          <p:nvPr/>
        </p:nvPicPr>
        <p:blipFill>
          <a:blip r:embed="rId8"/>
          <a:stretch>
            <a:fillRect/>
          </a:stretch>
        </p:blipFill>
        <p:spPr>
          <a:xfrm>
            <a:off x="6545528" y="108551"/>
            <a:ext cx="9164333" cy="756839"/>
          </a:xfrm>
          <a:prstGeom prst="rect">
            <a:avLst/>
          </a:prstGeom>
        </p:spPr>
      </p:pic>
      <p:sp>
        <p:nvSpPr>
          <p:cNvPr id="12" name="Rectangle: Rounded Corners 11">
            <a:extLst>
              <a:ext uri="{FF2B5EF4-FFF2-40B4-BE49-F238E27FC236}">
                <a16:creationId xmlns:a16="http://schemas.microsoft.com/office/drawing/2014/main" id="{4D5BAC5C-A5EF-1DB9-BF14-39A333D5B17C}"/>
              </a:ext>
            </a:extLst>
          </p:cNvPr>
          <p:cNvSpPr/>
          <p:nvPr/>
        </p:nvSpPr>
        <p:spPr>
          <a:xfrm>
            <a:off x="8512392" y="213914"/>
            <a:ext cx="2689007" cy="4622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500"/>
                                        <p:tgtEl>
                                          <p:spTgt spid="19"/>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2769989"/>
          </a:xfrm>
          <a:prstGeom prst="rect">
            <a:avLst/>
          </a:prstGeom>
          <a:noFill/>
        </p:spPr>
        <p:txBody>
          <a:bodyPr wrap="square">
            <a:spAutoFit/>
          </a:bodyPr>
          <a:lstStyle/>
          <a:p>
            <a:pPr algn="l">
              <a:spcBef>
                <a:spcPts val="1200"/>
              </a:spcBef>
            </a:pPr>
            <a:r>
              <a:rPr lang="en-US" sz="3600" b="1" u="sng" dirty="0">
                <a:solidFill>
                  <a:srgbClr val="4D4D4D"/>
                </a:solidFill>
                <a:latin typeface="Times New Roman" panose="02020603050405020304" pitchFamily="18" charset="0"/>
                <a:cs typeface="Times New Roman" panose="02020603050405020304" pitchFamily="18" charset="0"/>
              </a:rPr>
              <a:t>Online Group Manager</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Minimum Requirement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View and print member list.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Quick link to email address.</a:t>
            </a:r>
            <a:endParaRPr lang="en-US" sz="36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Post 0668</a:t>
                </a:r>
              </a:p>
            </p:txBody>
          </p:sp>
        </p:grpSp>
      </p:grpSp>
      <p:sp>
        <p:nvSpPr>
          <p:cNvPr id="8" name="Rectangle: Rounded Corners 7">
            <a:extLst>
              <a:ext uri="{FF2B5EF4-FFF2-40B4-BE49-F238E27FC236}">
                <a16:creationId xmlns:a16="http://schemas.microsoft.com/office/drawing/2014/main" id="{2A7B9DBA-8505-82EF-43C8-F807E71B2032}"/>
              </a:ext>
            </a:extLst>
          </p:cNvPr>
          <p:cNvSpPr/>
          <p:nvPr/>
        </p:nvSpPr>
        <p:spPr>
          <a:xfrm>
            <a:off x="7848600" y="1648847"/>
            <a:ext cx="7219950" cy="84670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2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Edit Individual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Edit member information</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Edit Group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Online Membership Tools:  View Members, Global Member Lookup, Group Attributes, Reports/Labels, and  Officer Materials.</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Post 0668</a:t>
                </a:r>
              </a:p>
            </p:txBody>
          </p:sp>
        </p:grpSp>
      </p:grpSp>
      <p:sp>
        <p:nvSpPr>
          <p:cNvPr id="8" name="Rectangle: Rounded Corners 7">
            <a:extLst>
              <a:ext uri="{FF2B5EF4-FFF2-40B4-BE49-F238E27FC236}">
                <a16:creationId xmlns:a16="http://schemas.microsoft.com/office/drawing/2014/main" id="{6AA1FA34-CFCF-F195-9DA0-EEAC9DECC0FA}"/>
              </a:ext>
            </a:extLst>
          </p:cNvPr>
          <p:cNvSpPr/>
          <p:nvPr/>
        </p:nvSpPr>
        <p:spPr>
          <a:xfrm>
            <a:off x="7848600" y="2487047"/>
            <a:ext cx="7219950" cy="113245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C4E19F2-94A1-CA33-793E-DD33E9CC030F}"/>
              </a:ext>
            </a:extLst>
          </p:cNvPr>
          <p:cNvSpPr/>
          <p:nvPr/>
        </p:nvSpPr>
        <p:spPr>
          <a:xfrm>
            <a:off x="7848600" y="3619501"/>
            <a:ext cx="7219950" cy="83820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62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Register or Order for a Group</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Allows online membership processing, Add/Modify Transmittal.</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Identity Group Manager</a:t>
            </a:r>
          </a:p>
          <a:p>
            <a:pPr marL="342900" indent="-342900" algn="l">
              <a:spcBef>
                <a:spcPts val="1200"/>
              </a:spcBef>
              <a:buFont typeface="Wingdings" pitchFamily="2" charset="2"/>
              <a:buChar char="§"/>
            </a:pPr>
            <a:r>
              <a:rPr lang="en-US" sz="2800" dirty="0">
                <a:solidFill>
                  <a:srgbClr val="FF0000"/>
                </a:solidFill>
                <a:latin typeface="Times New Roman" panose="02020603050405020304" pitchFamily="18" charset="0"/>
                <a:cs typeface="Times New Roman" panose="02020603050405020304" pitchFamily="18" charset="0"/>
              </a:rPr>
              <a:t>ADJUTANTS AND COMMANDERS ONLY.</a:t>
            </a: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OH Post 0668</a:t>
                </a:r>
              </a:p>
            </p:txBody>
          </p:sp>
        </p:grpSp>
      </p:grpSp>
      <p:sp>
        <p:nvSpPr>
          <p:cNvPr id="8" name="Rectangle: Rounded Corners 7">
            <a:extLst>
              <a:ext uri="{FF2B5EF4-FFF2-40B4-BE49-F238E27FC236}">
                <a16:creationId xmlns:a16="http://schemas.microsoft.com/office/drawing/2014/main" id="{7B1C49AB-5B99-E81A-37FB-8D4919F0A79C}"/>
              </a:ext>
            </a:extLst>
          </p:cNvPr>
          <p:cNvSpPr/>
          <p:nvPr/>
        </p:nvSpPr>
        <p:spPr>
          <a:xfrm>
            <a:off x="7918939" y="4431322"/>
            <a:ext cx="7219950" cy="93198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465B2D9-8C27-970A-AF45-D80FCC21E71F}"/>
              </a:ext>
            </a:extLst>
          </p:cNvPr>
          <p:cNvSpPr/>
          <p:nvPr/>
        </p:nvSpPr>
        <p:spPr>
          <a:xfrm>
            <a:off x="7918939" y="5363307"/>
            <a:ext cx="7219950" cy="58029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8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C46E5-8218-AF64-9E48-829B051F8C20}"/>
              </a:ext>
            </a:extLst>
          </p:cNvPr>
          <p:cNvPicPr>
            <a:picLocks noChangeAspect="1"/>
          </p:cNvPicPr>
          <p:nvPr/>
        </p:nvPicPr>
        <p:blipFill>
          <a:blip r:embed="rId3"/>
          <a:stretch>
            <a:fillRect/>
          </a:stretch>
        </p:blipFill>
        <p:spPr>
          <a:xfrm>
            <a:off x="1125071" y="1368237"/>
            <a:ext cx="3963660" cy="7556451"/>
          </a:xfrm>
          <a:prstGeom prst="rect">
            <a:avLst/>
          </a:prstGeom>
        </p:spPr>
      </p:pic>
      <p:grpSp>
        <p:nvGrpSpPr>
          <p:cNvPr id="3" name="Group 2">
            <a:extLst>
              <a:ext uri="{FF2B5EF4-FFF2-40B4-BE49-F238E27FC236}">
                <a16:creationId xmlns:a16="http://schemas.microsoft.com/office/drawing/2014/main" id="{2B95EF07-7EDF-AFA5-61DD-910891E0E3B9}"/>
              </a:ext>
            </a:extLst>
          </p:cNvPr>
          <p:cNvGrpSpPr/>
          <p:nvPr/>
        </p:nvGrpSpPr>
        <p:grpSpPr>
          <a:xfrm>
            <a:off x="5534125" y="237499"/>
            <a:ext cx="10204105" cy="9278601"/>
            <a:chOff x="5534125" y="237499"/>
            <a:chExt cx="10204105" cy="9278601"/>
          </a:xfrm>
        </p:grpSpPr>
        <p:pic>
          <p:nvPicPr>
            <p:cNvPr id="4" name="Picture 3">
              <a:extLst>
                <a:ext uri="{FF2B5EF4-FFF2-40B4-BE49-F238E27FC236}">
                  <a16:creationId xmlns:a16="http://schemas.microsoft.com/office/drawing/2014/main" id="{53721016-BE55-2549-6B5A-9F0640E94A3F}"/>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4844B09F-8B66-6F6C-A3AB-428372D23A68}"/>
                </a:ext>
              </a:extLst>
            </p:cNvPr>
            <p:cNvPicPr>
              <a:picLocks noChangeAspect="1"/>
            </p:cNvPicPr>
            <p:nvPr/>
          </p:nvPicPr>
          <p:blipFill>
            <a:blip r:embed="rId5"/>
            <a:stretch>
              <a:fillRect/>
            </a:stretch>
          </p:blipFill>
          <p:spPr>
            <a:xfrm>
              <a:off x="14051940" y="3265690"/>
              <a:ext cx="520037" cy="307777"/>
            </a:xfrm>
            <a:prstGeom prst="rect">
              <a:avLst/>
            </a:prstGeom>
          </p:spPr>
        </p:pic>
        <p:sp>
          <p:nvSpPr>
            <p:cNvPr id="7" name="TextBox 6">
              <a:extLst>
                <a:ext uri="{FF2B5EF4-FFF2-40B4-BE49-F238E27FC236}">
                  <a16:creationId xmlns:a16="http://schemas.microsoft.com/office/drawing/2014/main" id="{FE4C9C1B-C4C7-D3E9-66FF-99599F290B0D}"/>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sp>
        <p:nvSpPr>
          <p:cNvPr id="8" name="Rectangle: Rounded Corners 7">
            <a:extLst>
              <a:ext uri="{FF2B5EF4-FFF2-40B4-BE49-F238E27FC236}">
                <a16:creationId xmlns:a16="http://schemas.microsoft.com/office/drawing/2014/main" id="{98F0C6B5-57C0-E4CE-0900-4937329D025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6AC4102-F52F-6099-7637-B9D21D0F68D8}"/>
              </a:ext>
            </a:extLst>
          </p:cNvPr>
          <p:cNvGrpSpPr/>
          <p:nvPr/>
        </p:nvGrpSpPr>
        <p:grpSpPr>
          <a:xfrm>
            <a:off x="6755596" y="2499944"/>
            <a:ext cx="10015884" cy="6815506"/>
            <a:chOff x="6755596" y="2499944"/>
            <a:chExt cx="10015884" cy="6815506"/>
          </a:xfrm>
        </p:grpSpPr>
        <p:pic>
          <p:nvPicPr>
            <p:cNvPr id="9" name="Picture 8">
              <a:extLst>
                <a:ext uri="{FF2B5EF4-FFF2-40B4-BE49-F238E27FC236}">
                  <a16:creationId xmlns:a16="http://schemas.microsoft.com/office/drawing/2014/main" id="{BFE752B2-8137-9DD7-787D-D95D1C7DD89D}"/>
                </a:ext>
              </a:extLst>
            </p:cNvPr>
            <p:cNvPicPr>
              <a:picLocks noChangeAspect="1"/>
            </p:cNvPicPr>
            <p:nvPr/>
          </p:nvPicPr>
          <p:blipFill>
            <a:blip r:embed="rId6"/>
            <a:stretch>
              <a:fillRect/>
            </a:stretch>
          </p:blipFill>
          <p:spPr>
            <a:xfrm>
              <a:off x="6755596" y="2499944"/>
              <a:ext cx="9834185" cy="4110406"/>
            </a:xfrm>
            <a:prstGeom prst="rect">
              <a:avLst/>
            </a:prstGeom>
          </p:spPr>
        </p:pic>
        <p:sp>
          <p:nvSpPr>
            <p:cNvPr id="10" name="Rectangle 9">
              <a:extLst>
                <a:ext uri="{FF2B5EF4-FFF2-40B4-BE49-F238E27FC236}">
                  <a16:creationId xmlns:a16="http://schemas.microsoft.com/office/drawing/2014/main" id="{30680AC5-42AA-49EE-4CB4-D2C3A6250335}"/>
                </a:ext>
              </a:extLst>
            </p:cNvPr>
            <p:cNvSpPr/>
            <p:nvPr/>
          </p:nvSpPr>
          <p:spPr>
            <a:xfrm>
              <a:off x="6991350" y="5981700"/>
              <a:ext cx="9780130" cy="3333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53ADB28-44FF-7BDA-2425-F8B2A08FD51A}"/>
              </a:ext>
            </a:extLst>
          </p:cNvPr>
          <p:cNvSpPr txBox="1"/>
          <p:nvPr/>
        </p:nvSpPr>
        <p:spPr>
          <a:xfrm>
            <a:off x="5252994" y="6262731"/>
            <a:ext cx="11806138" cy="1200329"/>
          </a:xfrm>
          <a:prstGeom prst="rect">
            <a:avLst/>
          </a:prstGeom>
          <a:noFill/>
        </p:spPr>
        <p:txBody>
          <a:bodyPr wrap="square" rtlCol="0">
            <a:spAutoFit/>
          </a:bodyPr>
          <a:lstStyle/>
          <a:p>
            <a:pPr algn="l"/>
            <a:r>
              <a:rPr lang="en-US" sz="3600" dirty="0"/>
              <a:t>* Monitor access using MyLegion Access report.  </a:t>
            </a:r>
          </a:p>
          <a:p>
            <a:pPr algn="l"/>
            <a:r>
              <a:rPr lang="en-US" sz="3600" dirty="0"/>
              <a:t>* Contact department headquarters to add end date.</a:t>
            </a:r>
          </a:p>
        </p:txBody>
      </p:sp>
      <p:pic>
        <p:nvPicPr>
          <p:cNvPr id="13" name="Picture 12">
            <a:extLst>
              <a:ext uri="{FF2B5EF4-FFF2-40B4-BE49-F238E27FC236}">
                <a16:creationId xmlns:a16="http://schemas.microsoft.com/office/drawing/2014/main" id="{1B56D6BF-B0FF-EF54-A268-19FE2CF3CA2C}"/>
              </a:ext>
            </a:extLst>
          </p:cNvPr>
          <p:cNvPicPr>
            <a:picLocks noChangeAspect="1"/>
          </p:cNvPicPr>
          <p:nvPr/>
        </p:nvPicPr>
        <p:blipFill>
          <a:blip r:embed="rId7"/>
          <a:stretch>
            <a:fillRect/>
          </a:stretch>
        </p:blipFill>
        <p:spPr>
          <a:xfrm>
            <a:off x="6545528" y="108551"/>
            <a:ext cx="9164333" cy="756839"/>
          </a:xfrm>
          <a:prstGeom prst="rect">
            <a:avLst/>
          </a:prstGeom>
        </p:spPr>
      </p:pic>
      <p:sp>
        <p:nvSpPr>
          <p:cNvPr id="15" name="Text Placeholder 14">
            <a:extLst>
              <a:ext uri="{FF2B5EF4-FFF2-40B4-BE49-F238E27FC236}">
                <a16:creationId xmlns:a16="http://schemas.microsoft.com/office/drawing/2014/main" id="{EEA86E0B-5E85-2EA5-116F-79CE93798087}"/>
              </a:ext>
            </a:extLst>
          </p:cNvPr>
          <p:cNvSpPr>
            <a:spLocks noGrp="1"/>
          </p:cNvSpPr>
          <p:nvPr>
            <p:ph type="body" sz="quarter" idx="10"/>
          </p:nvPr>
        </p:nvSpPr>
        <p:spPr/>
        <p:txBody>
          <a:bodyPr>
            <a:normAutofit fontScale="77500" lnSpcReduction="20000"/>
          </a:bodyPr>
          <a:lstStyle/>
          <a:p>
            <a:r>
              <a:rPr lang="en-US" dirty="0"/>
              <a:t>ASSIGN GROUP PERMISSIONS</a:t>
            </a:r>
          </a:p>
        </p:txBody>
      </p:sp>
      <p:sp>
        <p:nvSpPr>
          <p:cNvPr id="16" name="Arrow: Right 15">
            <a:extLst>
              <a:ext uri="{FF2B5EF4-FFF2-40B4-BE49-F238E27FC236}">
                <a16:creationId xmlns:a16="http://schemas.microsoft.com/office/drawing/2014/main" id="{A4EF6CDA-087A-CB0B-5C9A-E47918889092}"/>
              </a:ext>
            </a:extLst>
          </p:cNvPr>
          <p:cNvSpPr/>
          <p:nvPr/>
        </p:nvSpPr>
        <p:spPr>
          <a:xfrm>
            <a:off x="957974" y="3159228"/>
            <a:ext cx="644058"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8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up)">
                                      <p:cBhvr>
                                        <p:cTn id="15" dur="10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A210E0F-961D-0AA7-3949-836B6FCD5786}"/>
              </a:ext>
            </a:extLst>
          </p:cNvPr>
          <p:cNvGrpSpPr/>
          <p:nvPr/>
        </p:nvGrpSpPr>
        <p:grpSpPr>
          <a:xfrm>
            <a:off x="7004053" y="121535"/>
            <a:ext cx="10080789" cy="9156030"/>
            <a:chOff x="7004053" y="121535"/>
            <a:chExt cx="10080789" cy="9156030"/>
          </a:xfrm>
        </p:grpSpPr>
        <p:grpSp>
          <p:nvGrpSpPr>
            <p:cNvPr id="9" name="Group 8">
              <a:extLst>
                <a:ext uri="{FF2B5EF4-FFF2-40B4-BE49-F238E27FC236}">
                  <a16:creationId xmlns:a16="http://schemas.microsoft.com/office/drawing/2014/main" id="{89D54ECA-2F3F-0E60-DE84-79895EAAC0F6}"/>
                </a:ext>
              </a:extLst>
            </p:cNvPr>
            <p:cNvGrpSpPr/>
            <p:nvPr/>
          </p:nvGrpSpPr>
          <p:grpSpPr>
            <a:xfrm>
              <a:off x="7004053" y="121535"/>
              <a:ext cx="10080789" cy="9156030"/>
              <a:chOff x="6394453" y="265914"/>
              <a:chExt cx="10080789" cy="9156030"/>
            </a:xfrm>
          </p:grpSpPr>
          <p:pic>
            <p:nvPicPr>
              <p:cNvPr id="18" name="Picture 17">
                <a:extLst>
                  <a:ext uri="{FF2B5EF4-FFF2-40B4-BE49-F238E27FC236}">
                    <a16:creationId xmlns:a16="http://schemas.microsoft.com/office/drawing/2014/main" id="{0E1EEE26-F0E0-302A-9820-549A3609DCD2}"/>
                  </a:ext>
                </a:extLst>
              </p:cNvPr>
              <p:cNvPicPr>
                <a:picLocks noChangeAspect="1"/>
              </p:cNvPicPr>
              <p:nvPr/>
            </p:nvPicPr>
            <p:blipFill>
              <a:blip r:embed="rId3"/>
              <a:stretch>
                <a:fillRect/>
              </a:stretch>
            </p:blipFill>
            <p:spPr>
              <a:xfrm>
                <a:off x="6394453" y="265914"/>
                <a:ext cx="10080789" cy="9156030"/>
              </a:xfrm>
              <a:prstGeom prst="rect">
                <a:avLst/>
              </a:prstGeom>
              <a:ln w="28575">
                <a:solidFill>
                  <a:schemeClr val="tx1"/>
                </a:solidFill>
              </a:ln>
            </p:spPr>
          </p:pic>
          <p:pic>
            <p:nvPicPr>
              <p:cNvPr id="19" name="Picture 18">
                <a:extLst>
                  <a:ext uri="{FF2B5EF4-FFF2-40B4-BE49-F238E27FC236}">
                    <a16:creationId xmlns:a16="http://schemas.microsoft.com/office/drawing/2014/main" id="{22ECB22A-B68A-0904-AE9B-9D8C80ED76EE}"/>
                  </a:ext>
                </a:extLst>
              </p:cNvPr>
              <p:cNvPicPr>
                <a:picLocks noChangeAspect="1"/>
              </p:cNvPicPr>
              <p:nvPr/>
            </p:nvPicPr>
            <p:blipFill>
              <a:blip r:embed="rId4"/>
              <a:stretch>
                <a:fillRect/>
              </a:stretch>
            </p:blipFill>
            <p:spPr>
              <a:xfrm>
                <a:off x="8798467" y="1597119"/>
                <a:ext cx="7035091" cy="7665507"/>
              </a:xfrm>
              <a:prstGeom prst="rect">
                <a:avLst/>
              </a:prstGeom>
            </p:spPr>
          </p:pic>
          <p:pic>
            <p:nvPicPr>
              <p:cNvPr id="20" name="Picture 19">
                <a:extLst>
                  <a:ext uri="{FF2B5EF4-FFF2-40B4-BE49-F238E27FC236}">
                    <a16:creationId xmlns:a16="http://schemas.microsoft.com/office/drawing/2014/main" id="{6C13935C-651C-D8EA-8D8B-AA68ED590A1A}"/>
                  </a:ext>
                </a:extLst>
              </p:cNvPr>
              <p:cNvPicPr>
                <a:picLocks noChangeAspect="1"/>
              </p:cNvPicPr>
              <p:nvPr/>
            </p:nvPicPr>
            <p:blipFill>
              <a:blip r:embed="rId5"/>
              <a:stretch>
                <a:fillRect/>
              </a:stretch>
            </p:blipFill>
            <p:spPr>
              <a:xfrm>
                <a:off x="8798467" y="1597119"/>
                <a:ext cx="3189369" cy="853144"/>
              </a:xfrm>
              <a:prstGeom prst="rect">
                <a:avLst/>
              </a:prstGeom>
            </p:spPr>
          </p:pic>
        </p:grpSp>
        <p:pic>
          <p:nvPicPr>
            <p:cNvPr id="11" name="Picture 10">
              <a:extLst>
                <a:ext uri="{FF2B5EF4-FFF2-40B4-BE49-F238E27FC236}">
                  <a16:creationId xmlns:a16="http://schemas.microsoft.com/office/drawing/2014/main" id="{FD8AC259-B4E7-6D65-AADD-6EB7D4FE8630}"/>
                </a:ext>
              </a:extLst>
            </p:cNvPr>
            <p:cNvPicPr>
              <a:picLocks noChangeAspect="1"/>
            </p:cNvPicPr>
            <p:nvPr/>
          </p:nvPicPr>
          <p:blipFill>
            <a:blip r:embed="rId6"/>
            <a:stretch>
              <a:fillRect/>
            </a:stretch>
          </p:blipFill>
          <p:spPr>
            <a:xfrm>
              <a:off x="14117201" y="2340519"/>
              <a:ext cx="1903838" cy="478880"/>
            </a:xfrm>
            <a:prstGeom prst="rect">
              <a:avLst/>
            </a:prstGeom>
          </p:spPr>
        </p:pic>
        <p:sp>
          <p:nvSpPr>
            <p:cNvPr id="12" name="TextBox 11">
              <a:extLst>
                <a:ext uri="{FF2B5EF4-FFF2-40B4-BE49-F238E27FC236}">
                  <a16:creationId xmlns:a16="http://schemas.microsoft.com/office/drawing/2014/main" id="{B958B513-397D-7D0B-206C-FE139828A811}"/>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3" name="TextBox 12">
              <a:extLst>
                <a:ext uri="{FF2B5EF4-FFF2-40B4-BE49-F238E27FC236}">
                  <a16:creationId xmlns:a16="http://schemas.microsoft.com/office/drawing/2014/main" id="{5CE8B5A4-4DBD-1C02-B48F-ADC516E8F737}"/>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Rectangle 13">
              <a:extLst>
                <a:ext uri="{FF2B5EF4-FFF2-40B4-BE49-F238E27FC236}">
                  <a16:creationId xmlns:a16="http://schemas.microsoft.com/office/drawing/2014/main" id="{938B47F5-1ED8-8826-23C0-BA3D3ECAB908}"/>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8062401-D3D4-7C97-41C2-D25ED5BC26C7}"/>
                </a:ext>
              </a:extLst>
            </p:cNvPr>
            <p:cNvPicPr>
              <a:picLocks noChangeAspect="1"/>
            </p:cNvPicPr>
            <p:nvPr/>
          </p:nvPicPr>
          <p:blipFill>
            <a:blip r:embed="rId7"/>
            <a:stretch>
              <a:fillRect/>
            </a:stretch>
          </p:blipFill>
          <p:spPr>
            <a:xfrm>
              <a:off x="9408066" y="4172183"/>
              <a:ext cx="4632411" cy="1494326"/>
            </a:xfrm>
            <a:prstGeom prst="rect">
              <a:avLst/>
            </a:prstGeom>
          </p:spPr>
        </p:pic>
        <p:sp>
          <p:nvSpPr>
            <p:cNvPr id="16" name="TextBox 15">
              <a:extLst>
                <a:ext uri="{FF2B5EF4-FFF2-40B4-BE49-F238E27FC236}">
                  <a16:creationId xmlns:a16="http://schemas.microsoft.com/office/drawing/2014/main" id="{B2F26F7D-D06B-0332-42FD-4E79B6E3617F}"/>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17" name="TextBox 16">
              <a:extLst>
                <a:ext uri="{FF2B5EF4-FFF2-40B4-BE49-F238E27FC236}">
                  <a16:creationId xmlns:a16="http://schemas.microsoft.com/office/drawing/2014/main" id="{2A90391C-7246-C5E2-9F21-625962399F95}"/>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195837" y="1967175"/>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grpSp>
        <p:nvGrpSpPr>
          <p:cNvPr id="22" name="Group 21">
            <a:extLst>
              <a:ext uri="{FF2B5EF4-FFF2-40B4-BE49-F238E27FC236}">
                <a16:creationId xmlns:a16="http://schemas.microsoft.com/office/drawing/2014/main" id="{81F2916B-00FE-C05C-AF2E-00A39B57EBD5}"/>
              </a:ext>
            </a:extLst>
          </p:cNvPr>
          <p:cNvGrpSpPr/>
          <p:nvPr/>
        </p:nvGrpSpPr>
        <p:grpSpPr>
          <a:xfrm>
            <a:off x="481013" y="3994558"/>
            <a:ext cx="7084062" cy="4517373"/>
            <a:chOff x="481013" y="3994558"/>
            <a:chExt cx="7084062" cy="4517373"/>
          </a:xfrm>
        </p:grpSpPr>
        <p:pic>
          <p:nvPicPr>
            <p:cNvPr id="10" name="Picture 9">
              <a:extLst>
                <a:ext uri="{FF2B5EF4-FFF2-40B4-BE49-F238E27FC236}">
                  <a16:creationId xmlns:a16="http://schemas.microsoft.com/office/drawing/2014/main" id="{E78047D3-2F19-B59E-8C39-992E5D45269D}"/>
                </a:ext>
              </a:extLst>
            </p:cNvPr>
            <p:cNvPicPr>
              <a:picLocks noChangeAspect="1"/>
            </p:cNvPicPr>
            <p:nvPr/>
          </p:nvPicPr>
          <p:blipFill>
            <a:blip r:embed="rId8"/>
            <a:stretch>
              <a:fillRect/>
            </a:stretch>
          </p:blipFill>
          <p:spPr>
            <a:xfrm>
              <a:off x="481013" y="3994558"/>
              <a:ext cx="7084062" cy="4517373"/>
            </a:xfrm>
            <a:prstGeom prst="rect">
              <a:avLst/>
            </a:prstGeom>
            <a:ln w="19050">
              <a:solidFill>
                <a:schemeClr val="accent1"/>
              </a:solidFill>
            </a:ln>
          </p:spPr>
        </p:pic>
        <p:sp>
          <p:nvSpPr>
            <p:cNvPr id="21" name="TextBox 20">
              <a:extLst>
                <a:ext uri="{FF2B5EF4-FFF2-40B4-BE49-F238E27FC236}">
                  <a16:creationId xmlns:a16="http://schemas.microsoft.com/office/drawing/2014/main" id="{F41D0717-E3EF-C691-AFB8-E29CFF97326D}"/>
                </a:ext>
              </a:extLst>
            </p:cNvPr>
            <p:cNvSpPr txBox="1"/>
            <p:nvPr/>
          </p:nvSpPr>
          <p:spPr>
            <a:xfrm>
              <a:off x="2856200" y="7934222"/>
              <a:ext cx="3924224" cy="338554"/>
            </a:xfrm>
            <a:prstGeom prst="rect">
              <a:avLst/>
            </a:prstGeom>
            <a:solidFill>
              <a:schemeClr val="bg1"/>
            </a:solidFill>
          </p:spPr>
          <p:txBody>
            <a:bodyPr wrap="square" rtlCol="0">
              <a:spAutoFit/>
            </a:bodyPr>
            <a:lstStyle/>
            <a:p>
              <a:pPr algn="l"/>
              <a:r>
                <a:rPr lang="en-US" dirty="0"/>
                <a:t>emailaddress@yahoo.com</a:t>
              </a:r>
            </a:p>
          </p:txBody>
        </p:sp>
      </p:grpSp>
      <p:sp>
        <p:nvSpPr>
          <p:cNvPr id="23" name="Rectangle: Rounded Corners 22">
            <a:extLst>
              <a:ext uri="{FF2B5EF4-FFF2-40B4-BE49-F238E27FC236}">
                <a16:creationId xmlns:a16="http://schemas.microsoft.com/office/drawing/2014/main" id="{43EF1286-824F-5E1B-4343-A28EAA4E9E25}"/>
              </a:ext>
            </a:extLst>
          </p:cNvPr>
          <p:cNvSpPr/>
          <p:nvPr/>
        </p:nvSpPr>
        <p:spPr>
          <a:xfrm>
            <a:off x="9105458" y="1452740"/>
            <a:ext cx="3491977" cy="65089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1000"/>
                                        <p:tgtEl>
                                          <p:spTgt spid="2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up)">
                                      <p:cBhvr>
                                        <p:cTn id="14" dur="1000"/>
                                        <p:tgtEl>
                                          <p:spTgt spid="4">
                                            <p:txEl>
                                              <p:pRg st="1" end="1"/>
                                            </p:txEl>
                                          </p:spTgt>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6E591-BDDF-5090-5025-10EBAA64D41B}"/>
              </a:ext>
            </a:extLst>
          </p:cNvPr>
          <p:cNvPicPr>
            <a:picLocks noChangeAspect="1"/>
          </p:cNvPicPr>
          <p:nvPr/>
        </p:nvPicPr>
        <p:blipFill>
          <a:blip r:embed="rId3"/>
          <a:stretch>
            <a:fillRect/>
          </a:stretch>
        </p:blipFill>
        <p:spPr>
          <a:xfrm>
            <a:off x="494743"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EMAIL MEMBERS</a:t>
            </a:r>
          </a:p>
        </p:txBody>
      </p:sp>
      <p:sp>
        <p:nvSpPr>
          <p:cNvPr id="2" name="Rectangle: Rounded Corners 1">
            <a:extLst>
              <a:ext uri="{FF2B5EF4-FFF2-40B4-BE49-F238E27FC236}">
                <a16:creationId xmlns:a16="http://schemas.microsoft.com/office/drawing/2014/main" id="{E248D300-C92D-BDA7-6573-4CA342A88D57}"/>
              </a:ext>
            </a:extLst>
          </p:cNvPr>
          <p:cNvSpPr/>
          <p:nvPr/>
        </p:nvSpPr>
        <p:spPr>
          <a:xfrm>
            <a:off x="765520" y="4721582"/>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B1F9B2-9419-80D1-BC06-0519280F5C1E}"/>
              </a:ext>
            </a:extLst>
          </p:cNvPr>
          <p:cNvPicPr>
            <a:picLocks noChangeAspect="1"/>
          </p:cNvPicPr>
          <p:nvPr/>
        </p:nvPicPr>
        <p:blipFill>
          <a:blip r:embed="rId4"/>
          <a:stretch>
            <a:fillRect/>
          </a:stretch>
        </p:blipFill>
        <p:spPr>
          <a:xfrm>
            <a:off x="3871913" y="0"/>
            <a:ext cx="13468350" cy="7858125"/>
          </a:xfrm>
          <a:prstGeom prst="rect">
            <a:avLst/>
          </a:prstGeom>
        </p:spPr>
      </p:pic>
      <p:graphicFrame>
        <p:nvGraphicFramePr>
          <p:cNvPr id="7" name="Table 6">
            <a:extLst>
              <a:ext uri="{FF2B5EF4-FFF2-40B4-BE49-F238E27FC236}">
                <a16:creationId xmlns:a16="http://schemas.microsoft.com/office/drawing/2014/main" id="{FB3E0F72-D4D2-AC64-9F4C-6A257FD98CDB}"/>
              </a:ext>
            </a:extLst>
          </p:cNvPr>
          <p:cNvGraphicFramePr>
            <a:graphicFrameLocks noGrp="1"/>
          </p:cNvGraphicFramePr>
          <p:nvPr>
            <p:extLst>
              <p:ext uri="{D42A27DB-BD31-4B8C-83A1-F6EECF244321}">
                <p14:modId xmlns:p14="http://schemas.microsoft.com/office/powerpoint/2010/main" val="4027253313"/>
              </p:ext>
            </p:extLst>
          </p:nvPr>
        </p:nvGraphicFramePr>
        <p:xfrm>
          <a:off x="4544332" y="7857612"/>
          <a:ext cx="12470039" cy="2556587"/>
        </p:xfrm>
        <a:graphic>
          <a:graphicData uri="http://schemas.openxmlformats.org/drawingml/2006/table">
            <a:tbl>
              <a:tblPr firstRow="1" bandRow="1">
                <a:tableStyleId>{D27102A9-8310-4765-A935-A1911B00CA55}</a:tableStyleId>
              </a:tblPr>
              <a:tblGrid>
                <a:gridCol w="1056167">
                  <a:extLst>
                    <a:ext uri="{9D8B030D-6E8A-4147-A177-3AD203B41FA5}">
                      <a16:colId xmlns:a16="http://schemas.microsoft.com/office/drawing/2014/main" val="1181324809"/>
                    </a:ext>
                  </a:extLst>
                </a:gridCol>
                <a:gridCol w="767644">
                  <a:extLst>
                    <a:ext uri="{9D8B030D-6E8A-4147-A177-3AD203B41FA5}">
                      <a16:colId xmlns:a16="http://schemas.microsoft.com/office/drawing/2014/main" val="265809915"/>
                    </a:ext>
                  </a:extLst>
                </a:gridCol>
                <a:gridCol w="1164771">
                  <a:extLst>
                    <a:ext uri="{9D8B030D-6E8A-4147-A177-3AD203B41FA5}">
                      <a16:colId xmlns:a16="http://schemas.microsoft.com/office/drawing/2014/main" val="2659719416"/>
                    </a:ext>
                  </a:extLst>
                </a:gridCol>
                <a:gridCol w="849086">
                  <a:extLst>
                    <a:ext uri="{9D8B030D-6E8A-4147-A177-3AD203B41FA5}">
                      <a16:colId xmlns:a16="http://schemas.microsoft.com/office/drawing/2014/main" val="1117015927"/>
                    </a:ext>
                  </a:extLst>
                </a:gridCol>
                <a:gridCol w="870857">
                  <a:extLst>
                    <a:ext uri="{9D8B030D-6E8A-4147-A177-3AD203B41FA5}">
                      <a16:colId xmlns:a16="http://schemas.microsoft.com/office/drawing/2014/main" val="3035661314"/>
                    </a:ext>
                  </a:extLst>
                </a:gridCol>
                <a:gridCol w="1088572">
                  <a:extLst>
                    <a:ext uri="{9D8B030D-6E8A-4147-A177-3AD203B41FA5}">
                      <a16:colId xmlns:a16="http://schemas.microsoft.com/office/drawing/2014/main" val="2486729835"/>
                    </a:ext>
                  </a:extLst>
                </a:gridCol>
                <a:gridCol w="2079171">
                  <a:extLst>
                    <a:ext uri="{9D8B030D-6E8A-4147-A177-3AD203B41FA5}">
                      <a16:colId xmlns:a16="http://schemas.microsoft.com/office/drawing/2014/main" val="3994607388"/>
                    </a:ext>
                  </a:extLst>
                </a:gridCol>
                <a:gridCol w="685800">
                  <a:extLst>
                    <a:ext uri="{9D8B030D-6E8A-4147-A177-3AD203B41FA5}">
                      <a16:colId xmlns:a16="http://schemas.microsoft.com/office/drawing/2014/main" val="3297068136"/>
                    </a:ext>
                  </a:extLst>
                </a:gridCol>
                <a:gridCol w="1436914">
                  <a:extLst>
                    <a:ext uri="{9D8B030D-6E8A-4147-A177-3AD203B41FA5}">
                      <a16:colId xmlns:a16="http://schemas.microsoft.com/office/drawing/2014/main" val="1951234670"/>
                    </a:ext>
                  </a:extLst>
                </a:gridCol>
                <a:gridCol w="936172">
                  <a:extLst>
                    <a:ext uri="{9D8B030D-6E8A-4147-A177-3AD203B41FA5}">
                      <a16:colId xmlns:a16="http://schemas.microsoft.com/office/drawing/2014/main" val="3726049264"/>
                    </a:ext>
                  </a:extLst>
                </a:gridCol>
                <a:gridCol w="805543">
                  <a:extLst>
                    <a:ext uri="{9D8B030D-6E8A-4147-A177-3AD203B41FA5}">
                      <a16:colId xmlns:a16="http://schemas.microsoft.com/office/drawing/2014/main" val="3593747754"/>
                    </a:ext>
                  </a:extLst>
                </a:gridCol>
                <a:gridCol w="729342">
                  <a:extLst>
                    <a:ext uri="{9D8B030D-6E8A-4147-A177-3AD203B41FA5}">
                      <a16:colId xmlns:a16="http://schemas.microsoft.com/office/drawing/2014/main" val="2310945010"/>
                    </a:ext>
                  </a:extLst>
                </a:gridCol>
              </a:tblGrid>
              <a:tr h="723673">
                <a:tc>
                  <a:txBody>
                    <a:bodyPr/>
                    <a:lstStyle/>
                    <a:p>
                      <a:pPr algn="l" rtl="0" fontAlgn="t"/>
                      <a:r>
                        <a:rPr lang="en-US" sz="105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Membership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1"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801283">
                <a:tc>
                  <a:txBody>
                    <a:bodyPr/>
                    <a:lstStyle/>
                    <a:p>
                      <a:pPr algn="l" rtl="0" fontAlgn="t"/>
                      <a:r>
                        <a:rPr lang="en-US" sz="105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1031631">
                <a:tc>
                  <a:txBody>
                    <a:bodyPr/>
                    <a:lstStyle/>
                    <a:p>
                      <a:pPr algn="l" rtl="0" fontAlgn="t"/>
                      <a:r>
                        <a:rPr lang="en-US" sz="105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Post Transfer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bl>
          </a:graphicData>
        </a:graphic>
      </p:graphicFrame>
      <p:pic>
        <p:nvPicPr>
          <p:cNvPr id="13" name="Picture 12">
            <a:extLst>
              <a:ext uri="{FF2B5EF4-FFF2-40B4-BE49-F238E27FC236}">
                <a16:creationId xmlns:a16="http://schemas.microsoft.com/office/drawing/2014/main" id="{4FBC4BC2-E737-9437-1B6E-2CBF9B78A11E}"/>
              </a:ext>
            </a:extLst>
          </p:cNvPr>
          <p:cNvPicPr>
            <a:picLocks noChangeAspect="1"/>
          </p:cNvPicPr>
          <p:nvPr/>
        </p:nvPicPr>
        <p:blipFill>
          <a:blip r:embed="rId5"/>
          <a:stretch>
            <a:fillRect/>
          </a:stretch>
        </p:blipFill>
        <p:spPr>
          <a:xfrm>
            <a:off x="4878773" y="394252"/>
            <a:ext cx="7582715" cy="5993211"/>
          </a:xfrm>
          <a:prstGeom prst="rect">
            <a:avLst/>
          </a:prstGeom>
          <a:ln w="28575">
            <a:solidFill>
              <a:schemeClr val="accent1"/>
            </a:solidFill>
          </a:ln>
        </p:spPr>
      </p:pic>
      <p:pic>
        <p:nvPicPr>
          <p:cNvPr id="15" name="Picture 14">
            <a:extLst>
              <a:ext uri="{FF2B5EF4-FFF2-40B4-BE49-F238E27FC236}">
                <a16:creationId xmlns:a16="http://schemas.microsoft.com/office/drawing/2014/main" id="{28CDFB2B-ABF9-3F01-683E-D23712E06A58}"/>
              </a:ext>
            </a:extLst>
          </p:cNvPr>
          <p:cNvPicPr>
            <a:picLocks noChangeAspect="1"/>
          </p:cNvPicPr>
          <p:nvPr/>
        </p:nvPicPr>
        <p:blipFill>
          <a:blip r:embed="rId6"/>
          <a:stretch>
            <a:fillRect/>
          </a:stretch>
        </p:blipFill>
        <p:spPr>
          <a:xfrm>
            <a:off x="4221810" y="7847479"/>
            <a:ext cx="342930" cy="2042337"/>
          </a:xfrm>
          <a:prstGeom prst="rect">
            <a:avLst/>
          </a:prstGeom>
        </p:spPr>
      </p:pic>
      <p:sp>
        <p:nvSpPr>
          <p:cNvPr id="24" name="Arrow: Left 23">
            <a:extLst>
              <a:ext uri="{FF2B5EF4-FFF2-40B4-BE49-F238E27FC236}">
                <a16:creationId xmlns:a16="http://schemas.microsoft.com/office/drawing/2014/main" id="{2F1B6E61-41A1-9A87-9CCA-A7FC42C53114}"/>
              </a:ext>
            </a:extLst>
          </p:cNvPr>
          <p:cNvSpPr/>
          <p:nvPr/>
        </p:nvSpPr>
        <p:spPr>
          <a:xfrm>
            <a:off x="11475725" y="7436866"/>
            <a:ext cx="931333" cy="10329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5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250" fill="hold"/>
                                        <p:tgtEl>
                                          <p:spTgt spid="24"/>
                                        </p:tgtEl>
                                        <p:attrNameLst>
                                          <p:attrName>ppt_x</p:attrName>
                                        </p:attrNameLst>
                                      </p:cBhvr>
                                      <p:tavLst>
                                        <p:tav tm="0">
                                          <p:val>
                                            <p:strVal val="1+#ppt_w/2"/>
                                          </p:val>
                                        </p:tav>
                                        <p:tav tm="100000">
                                          <p:val>
                                            <p:strVal val="#ppt_x"/>
                                          </p:val>
                                        </p:tav>
                                      </p:tavLst>
                                    </p:anim>
                                    <p:anim calcmode="lin" valueType="num">
                                      <p:cBhvr additive="base">
                                        <p:cTn id="13" dur="12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A036-C340-34AC-7BCE-2CA92B46157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3EEC9B6-5AC6-598A-3345-1A99ACD95CA5}"/>
              </a:ext>
            </a:extLst>
          </p:cNvPr>
          <p:cNvPicPr>
            <a:picLocks noChangeAspect="1"/>
          </p:cNvPicPr>
          <p:nvPr/>
        </p:nvPicPr>
        <p:blipFill>
          <a:blip r:embed="rId3"/>
          <a:stretch>
            <a:fillRect/>
          </a:stretch>
        </p:blipFill>
        <p:spPr>
          <a:xfrm>
            <a:off x="534500" y="1236463"/>
            <a:ext cx="2897747" cy="8241877"/>
          </a:xfrm>
          <a:prstGeom prst="rect">
            <a:avLst/>
          </a:prstGeom>
        </p:spPr>
      </p:pic>
      <p:sp>
        <p:nvSpPr>
          <p:cNvPr id="6" name="Text Placeholder 5">
            <a:extLst>
              <a:ext uri="{FF2B5EF4-FFF2-40B4-BE49-F238E27FC236}">
                <a16:creationId xmlns:a16="http://schemas.microsoft.com/office/drawing/2014/main" id="{8997D59A-C596-BDC0-1806-90D6C81298E8}"/>
              </a:ext>
            </a:extLst>
          </p:cNvPr>
          <p:cNvSpPr>
            <a:spLocks noGrp="1"/>
          </p:cNvSpPr>
          <p:nvPr>
            <p:ph type="body" sz="quarter" idx="10"/>
          </p:nvPr>
        </p:nvSpPr>
        <p:spPr/>
        <p:txBody>
          <a:bodyPr>
            <a:normAutofit lnSpcReduction="10000"/>
          </a:bodyPr>
          <a:lstStyle/>
          <a:p>
            <a:r>
              <a:rPr lang="en-US" dirty="0"/>
              <a:t>EMAIL MEMBERS</a:t>
            </a:r>
          </a:p>
        </p:txBody>
      </p:sp>
      <p:sp>
        <p:nvSpPr>
          <p:cNvPr id="2" name="Rectangle: Rounded Corners 1">
            <a:extLst>
              <a:ext uri="{FF2B5EF4-FFF2-40B4-BE49-F238E27FC236}">
                <a16:creationId xmlns:a16="http://schemas.microsoft.com/office/drawing/2014/main" id="{61380BE9-2F48-776F-C120-D8534296E6E6}"/>
              </a:ext>
            </a:extLst>
          </p:cNvPr>
          <p:cNvSpPr/>
          <p:nvPr/>
        </p:nvSpPr>
        <p:spPr>
          <a:xfrm>
            <a:off x="825154" y="4701704"/>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DB8803E-FD17-D88B-2135-85DE6788A030}"/>
              </a:ext>
            </a:extLst>
          </p:cNvPr>
          <p:cNvPicPr>
            <a:picLocks noChangeAspect="1"/>
          </p:cNvPicPr>
          <p:nvPr/>
        </p:nvPicPr>
        <p:blipFill>
          <a:blip r:embed="rId4"/>
          <a:stretch>
            <a:fillRect/>
          </a:stretch>
        </p:blipFill>
        <p:spPr>
          <a:xfrm>
            <a:off x="3871913" y="0"/>
            <a:ext cx="13468350" cy="7858125"/>
          </a:xfrm>
          <a:prstGeom prst="rect">
            <a:avLst/>
          </a:prstGeom>
        </p:spPr>
      </p:pic>
      <p:sp>
        <p:nvSpPr>
          <p:cNvPr id="3" name="TextBox 2">
            <a:extLst>
              <a:ext uri="{FF2B5EF4-FFF2-40B4-BE49-F238E27FC236}">
                <a16:creationId xmlns:a16="http://schemas.microsoft.com/office/drawing/2014/main" id="{82F9CCC8-228D-DE95-7ECA-A693A8259E8B}"/>
              </a:ext>
            </a:extLst>
          </p:cNvPr>
          <p:cNvSpPr txBox="1"/>
          <p:nvPr/>
        </p:nvSpPr>
        <p:spPr>
          <a:xfrm>
            <a:off x="5902681" y="145511"/>
            <a:ext cx="7114807" cy="769441"/>
          </a:xfrm>
          <a:prstGeom prst="rect">
            <a:avLst/>
          </a:prstGeom>
          <a:solidFill>
            <a:schemeClr val="bg1"/>
          </a:solidFill>
        </p:spPr>
        <p:txBody>
          <a:bodyPr wrap="square" rtlCol="0">
            <a:spAutoFit/>
          </a:bodyPr>
          <a:lstStyle/>
          <a:p>
            <a:r>
              <a:rPr lang="en-US" sz="4400" dirty="0"/>
              <a:t>Email a Group of Members</a:t>
            </a:r>
          </a:p>
        </p:txBody>
      </p:sp>
      <p:graphicFrame>
        <p:nvGraphicFramePr>
          <p:cNvPr id="7" name="Table 6">
            <a:extLst>
              <a:ext uri="{FF2B5EF4-FFF2-40B4-BE49-F238E27FC236}">
                <a16:creationId xmlns:a16="http://schemas.microsoft.com/office/drawing/2014/main" id="{1EB5A5AB-78D7-8FD7-EC7A-E1B156D7FF50}"/>
              </a:ext>
            </a:extLst>
          </p:cNvPr>
          <p:cNvGraphicFramePr>
            <a:graphicFrameLocks noGrp="1"/>
          </p:cNvGraphicFramePr>
          <p:nvPr>
            <p:extLst>
              <p:ext uri="{D42A27DB-BD31-4B8C-83A1-F6EECF244321}">
                <p14:modId xmlns:p14="http://schemas.microsoft.com/office/powerpoint/2010/main" val="992724474"/>
              </p:ext>
            </p:extLst>
          </p:nvPr>
        </p:nvGraphicFramePr>
        <p:xfrm>
          <a:off x="4556963" y="7858125"/>
          <a:ext cx="12381208" cy="2639818"/>
        </p:xfrm>
        <a:graphic>
          <a:graphicData uri="http://schemas.openxmlformats.org/drawingml/2006/table">
            <a:tbl>
              <a:tblPr firstRow="1" bandRow="1">
                <a:tableStyleId>{D27102A9-8310-4765-A935-A1911B00CA55}</a:tableStyleId>
              </a:tblPr>
              <a:tblGrid>
                <a:gridCol w="1056167">
                  <a:extLst>
                    <a:ext uri="{9D8B030D-6E8A-4147-A177-3AD203B41FA5}">
                      <a16:colId xmlns:a16="http://schemas.microsoft.com/office/drawing/2014/main" val="1181324809"/>
                    </a:ext>
                  </a:extLst>
                </a:gridCol>
                <a:gridCol w="755013">
                  <a:extLst>
                    <a:ext uri="{9D8B030D-6E8A-4147-A177-3AD203B41FA5}">
                      <a16:colId xmlns:a16="http://schemas.microsoft.com/office/drawing/2014/main" val="265809915"/>
                    </a:ext>
                  </a:extLst>
                </a:gridCol>
                <a:gridCol w="1175657">
                  <a:extLst>
                    <a:ext uri="{9D8B030D-6E8A-4147-A177-3AD203B41FA5}">
                      <a16:colId xmlns:a16="http://schemas.microsoft.com/office/drawing/2014/main" val="2659719416"/>
                    </a:ext>
                  </a:extLst>
                </a:gridCol>
                <a:gridCol w="870857">
                  <a:extLst>
                    <a:ext uri="{9D8B030D-6E8A-4147-A177-3AD203B41FA5}">
                      <a16:colId xmlns:a16="http://schemas.microsoft.com/office/drawing/2014/main" val="1117015927"/>
                    </a:ext>
                  </a:extLst>
                </a:gridCol>
                <a:gridCol w="838200">
                  <a:extLst>
                    <a:ext uri="{9D8B030D-6E8A-4147-A177-3AD203B41FA5}">
                      <a16:colId xmlns:a16="http://schemas.microsoft.com/office/drawing/2014/main" val="3035661314"/>
                    </a:ext>
                  </a:extLst>
                </a:gridCol>
                <a:gridCol w="1099457">
                  <a:extLst>
                    <a:ext uri="{9D8B030D-6E8A-4147-A177-3AD203B41FA5}">
                      <a16:colId xmlns:a16="http://schemas.microsoft.com/office/drawing/2014/main" val="2486729835"/>
                    </a:ext>
                  </a:extLst>
                </a:gridCol>
                <a:gridCol w="2068286">
                  <a:extLst>
                    <a:ext uri="{9D8B030D-6E8A-4147-A177-3AD203B41FA5}">
                      <a16:colId xmlns:a16="http://schemas.microsoft.com/office/drawing/2014/main" val="3994607388"/>
                    </a:ext>
                  </a:extLst>
                </a:gridCol>
                <a:gridCol w="664029">
                  <a:extLst>
                    <a:ext uri="{9D8B030D-6E8A-4147-A177-3AD203B41FA5}">
                      <a16:colId xmlns:a16="http://schemas.microsoft.com/office/drawing/2014/main" val="3297068136"/>
                    </a:ext>
                  </a:extLst>
                </a:gridCol>
                <a:gridCol w="1513114">
                  <a:extLst>
                    <a:ext uri="{9D8B030D-6E8A-4147-A177-3AD203B41FA5}">
                      <a16:colId xmlns:a16="http://schemas.microsoft.com/office/drawing/2014/main" val="1951234670"/>
                    </a:ext>
                  </a:extLst>
                </a:gridCol>
                <a:gridCol w="903514">
                  <a:extLst>
                    <a:ext uri="{9D8B030D-6E8A-4147-A177-3AD203B41FA5}">
                      <a16:colId xmlns:a16="http://schemas.microsoft.com/office/drawing/2014/main" val="3726049264"/>
                    </a:ext>
                  </a:extLst>
                </a:gridCol>
                <a:gridCol w="762000">
                  <a:extLst>
                    <a:ext uri="{9D8B030D-6E8A-4147-A177-3AD203B41FA5}">
                      <a16:colId xmlns:a16="http://schemas.microsoft.com/office/drawing/2014/main" val="3593747754"/>
                    </a:ext>
                  </a:extLst>
                </a:gridCol>
                <a:gridCol w="674914">
                  <a:extLst>
                    <a:ext uri="{9D8B030D-6E8A-4147-A177-3AD203B41FA5}">
                      <a16:colId xmlns:a16="http://schemas.microsoft.com/office/drawing/2014/main" val="2310945010"/>
                    </a:ext>
                  </a:extLst>
                </a:gridCol>
              </a:tblGrid>
              <a:tr h="806904">
                <a:tc>
                  <a:txBody>
                    <a:bodyPr/>
                    <a:lstStyle/>
                    <a:p>
                      <a:pPr algn="l" rtl="0" fontAlgn="t"/>
                      <a:r>
                        <a:rPr lang="en-US" sz="105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1"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801283">
                <a:tc>
                  <a:txBody>
                    <a:bodyPr/>
                    <a:lstStyle/>
                    <a:p>
                      <a:pPr algn="l" rtl="0" fontAlgn="t"/>
                      <a:r>
                        <a:rPr lang="en-US" sz="105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1031631">
                <a:tc>
                  <a:txBody>
                    <a:bodyPr/>
                    <a:lstStyle/>
                    <a:p>
                      <a:pPr algn="l" rtl="0" fontAlgn="t"/>
                      <a:r>
                        <a:rPr lang="en-US" sz="105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Post Transfer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bl>
          </a:graphicData>
        </a:graphic>
      </p:graphicFrame>
      <p:pic>
        <p:nvPicPr>
          <p:cNvPr id="10" name="Picture 9">
            <a:extLst>
              <a:ext uri="{FF2B5EF4-FFF2-40B4-BE49-F238E27FC236}">
                <a16:creationId xmlns:a16="http://schemas.microsoft.com/office/drawing/2014/main" id="{58A01590-BDC8-18F8-D43A-721377AFC105}"/>
              </a:ext>
            </a:extLst>
          </p:cNvPr>
          <p:cNvPicPr>
            <a:picLocks noChangeAspect="1"/>
          </p:cNvPicPr>
          <p:nvPr/>
        </p:nvPicPr>
        <p:blipFill>
          <a:blip r:embed="rId5"/>
          <a:stretch>
            <a:fillRect/>
          </a:stretch>
        </p:blipFill>
        <p:spPr>
          <a:xfrm>
            <a:off x="4226124" y="7235346"/>
            <a:ext cx="330839" cy="3979017"/>
          </a:xfrm>
          <a:prstGeom prst="rect">
            <a:avLst/>
          </a:prstGeom>
        </p:spPr>
      </p:pic>
      <p:sp>
        <p:nvSpPr>
          <p:cNvPr id="11" name="TextBox 10">
            <a:extLst>
              <a:ext uri="{FF2B5EF4-FFF2-40B4-BE49-F238E27FC236}">
                <a16:creationId xmlns:a16="http://schemas.microsoft.com/office/drawing/2014/main" id="{C8C3CA2D-5F2A-AC7B-8A49-A248391B9E25}"/>
              </a:ext>
            </a:extLst>
          </p:cNvPr>
          <p:cNvSpPr txBox="1"/>
          <p:nvPr/>
        </p:nvSpPr>
        <p:spPr>
          <a:xfrm>
            <a:off x="9460081" y="8776887"/>
            <a:ext cx="576545" cy="338554"/>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3F7409FF-195F-74A4-FE82-67A3735B7914}"/>
              </a:ext>
            </a:extLst>
          </p:cNvPr>
          <p:cNvSpPr txBox="1"/>
          <p:nvPr/>
        </p:nvSpPr>
        <p:spPr>
          <a:xfrm>
            <a:off x="9460082" y="9444503"/>
            <a:ext cx="576545" cy="338554"/>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68066EDC-3366-8CA2-B5D8-FDEF296B624B}"/>
              </a:ext>
            </a:extLst>
          </p:cNvPr>
          <p:cNvSpPr txBox="1"/>
          <p:nvPr/>
        </p:nvSpPr>
        <p:spPr>
          <a:xfrm>
            <a:off x="9460083" y="7938399"/>
            <a:ext cx="576545" cy="338554"/>
          </a:xfrm>
          <a:prstGeom prst="rect">
            <a:avLst/>
          </a:prstGeom>
          <a:noFill/>
        </p:spPr>
        <p:txBody>
          <a:bodyPr wrap="square" rtlCol="0">
            <a:spAutoFit/>
          </a:bodyPr>
          <a:lstStyle/>
          <a:p>
            <a:r>
              <a:rPr lang="en-US" dirty="0"/>
              <a:t>*</a:t>
            </a:r>
          </a:p>
        </p:txBody>
      </p:sp>
      <p:pic>
        <p:nvPicPr>
          <p:cNvPr id="18" name="Picture 17">
            <a:extLst>
              <a:ext uri="{FF2B5EF4-FFF2-40B4-BE49-F238E27FC236}">
                <a16:creationId xmlns:a16="http://schemas.microsoft.com/office/drawing/2014/main" id="{4DA3C885-3EA5-9BBF-B9E5-E37D1DE3F5D1}"/>
              </a:ext>
            </a:extLst>
          </p:cNvPr>
          <p:cNvPicPr>
            <a:picLocks noChangeAspect="1"/>
          </p:cNvPicPr>
          <p:nvPr/>
        </p:nvPicPr>
        <p:blipFill>
          <a:blip r:embed="rId6"/>
          <a:stretch>
            <a:fillRect/>
          </a:stretch>
        </p:blipFill>
        <p:spPr>
          <a:xfrm>
            <a:off x="12241784" y="4686928"/>
            <a:ext cx="3490516" cy="254164"/>
          </a:xfrm>
          <a:prstGeom prst="rect">
            <a:avLst/>
          </a:prstGeom>
        </p:spPr>
      </p:pic>
      <p:sp>
        <p:nvSpPr>
          <p:cNvPr id="12" name="Rectangle: Rounded Corners 11">
            <a:extLst>
              <a:ext uri="{FF2B5EF4-FFF2-40B4-BE49-F238E27FC236}">
                <a16:creationId xmlns:a16="http://schemas.microsoft.com/office/drawing/2014/main" id="{5CADCD38-341C-37BE-BF2B-E620D137A8E8}"/>
              </a:ext>
            </a:extLst>
          </p:cNvPr>
          <p:cNvSpPr/>
          <p:nvPr/>
        </p:nvSpPr>
        <p:spPr>
          <a:xfrm>
            <a:off x="14843518" y="2429179"/>
            <a:ext cx="3558830" cy="45635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20150D-3CB3-28F0-36CC-2577E9ED1014}"/>
              </a:ext>
            </a:extLst>
          </p:cNvPr>
          <p:cNvPicPr>
            <a:picLocks noChangeAspect="1"/>
          </p:cNvPicPr>
          <p:nvPr/>
        </p:nvPicPr>
        <p:blipFill>
          <a:blip r:embed="rId7"/>
          <a:stretch>
            <a:fillRect/>
          </a:stretch>
        </p:blipFill>
        <p:spPr>
          <a:xfrm>
            <a:off x="4758813" y="6440387"/>
            <a:ext cx="1799831" cy="1395966"/>
          </a:xfrm>
          <a:prstGeom prst="rect">
            <a:avLst/>
          </a:prstGeom>
        </p:spPr>
      </p:pic>
      <p:sp>
        <p:nvSpPr>
          <p:cNvPr id="16" name="Rectangle: Rounded Corners 15">
            <a:extLst>
              <a:ext uri="{FF2B5EF4-FFF2-40B4-BE49-F238E27FC236}">
                <a16:creationId xmlns:a16="http://schemas.microsoft.com/office/drawing/2014/main" id="{8C538095-DC98-5312-0630-28457BBFD5C0}"/>
              </a:ext>
            </a:extLst>
          </p:cNvPr>
          <p:cNvSpPr/>
          <p:nvPr/>
        </p:nvSpPr>
        <p:spPr>
          <a:xfrm>
            <a:off x="4357595" y="5935010"/>
            <a:ext cx="3077347" cy="215307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E1AD398-8E2B-68EA-37B2-17637D32FD23}"/>
              </a:ext>
            </a:extLst>
          </p:cNvPr>
          <p:cNvCxnSpPr/>
          <p:nvPr/>
        </p:nvCxnSpPr>
        <p:spPr>
          <a:xfrm flipV="1">
            <a:off x="5987143" y="6781800"/>
            <a:ext cx="674914" cy="7855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Arrow: Left 20">
            <a:extLst>
              <a:ext uri="{FF2B5EF4-FFF2-40B4-BE49-F238E27FC236}">
                <a16:creationId xmlns:a16="http://schemas.microsoft.com/office/drawing/2014/main" id="{F0B48D96-490F-D714-E51D-CD590DDC088D}"/>
              </a:ext>
            </a:extLst>
          </p:cNvPr>
          <p:cNvSpPr/>
          <p:nvPr/>
        </p:nvSpPr>
        <p:spPr>
          <a:xfrm>
            <a:off x="15457714" y="6587004"/>
            <a:ext cx="849086" cy="8490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237DDB9-463D-58C9-2459-73C74A6E82E6}"/>
              </a:ext>
            </a:extLst>
          </p:cNvPr>
          <p:cNvSpPr/>
          <p:nvPr/>
        </p:nvSpPr>
        <p:spPr>
          <a:xfrm>
            <a:off x="3584710" y="7161289"/>
            <a:ext cx="622242"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2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1+#ppt_w/2"/>
                                          </p:val>
                                        </p:tav>
                                        <p:tav tm="100000">
                                          <p:val>
                                            <p:strVal val="#ppt_x"/>
                                          </p:val>
                                        </p:tav>
                                      </p:tavLst>
                                    </p:anim>
                                    <p:anim calcmode="lin" valueType="num">
                                      <p:cBhvr additive="base">
                                        <p:cTn id="1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000"/>
                                        <p:tgtEl>
                                          <p:spTgt spid="16"/>
                                        </p:tgtEl>
                                      </p:cBhvr>
                                    </p:animEffect>
                                  </p:childTnLst>
                                </p:cTn>
                              </p:par>
                              <p:par>
                                <p:cTn id="25" presetID="22"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000"/>
                                        <p:tgtEl>
                                          <p:spTgt spid="4"/>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7B1627-F740-8CA0-250A-FB4AF1D604AB}"/>
              </a:ext>
            </a:extLst>
          </p:cNvPr>
          <p:cNvSpPr>
            <a:spLocks noGrp="1"/>
          </p:cNvSpPr>
          <p:nvPr>
            <p:ph type="body" sz="quarter" idx="10"/>
          </p:nvPr>
        </p:nvSpPr>
        <p:spPr/>
        <p:txBody>
          <a:bodyPr>
            <a:normAutofit lnSpcReduction="10000"/>
          </a:bodyPr>
          <a:lstStyle/>
          <a:p>
            <a:r>
              <a:rPr lang="en-US" dirty="0"/>
              <a:t>Group Email</a:t>
            </a:r>
          </a:p>
        </p:txBody>
      </p:sp>
      <p:pic>
        <p:nvPicPr>
          <p:cNvPr id="10" name="Picture 9">
            <a:extLst>
              <a:ext uri="{FF2B5EF4-FFF2-40B4-BE49-F238E27FC236}">
                <a16:creationId xmlns:a16="http://schemas.microsoft.com/office/drawing/2014/main" id="{FFCB8F96-83C7-F79E-9BF8-EF2720D08006}"/>
              </a:ext>
            </a:extLst>
          </p:cNvPr>
          <p:cNvPicPr>
            <a:picLocks noChangeAspect="1"/>
          </p:cNvPicPr>
          <p:nvPr/>
        </p:nvPicPr>
        <p:blipFill>
          <a:blip r:embed="rId3"/>
          <a:stretch>
            <a:fillRect/>
          </a:stretch>
        </p:blipFill>
        <p:spPr>
          <a:xfrm>
            <a:off x="1892668" y="1326760"/>
            <a:ext cx="13977404" cy="9254153"/>
          </a:xfrm>
          <a:prstGeom prst="rect">
            <a:avLst/>
          </a:prstGeom>
        </p:spPr>
      </p:pic>
    </p:spTree>
    <p:extLst>
      <p:ext uri="{BB962C8B-B14F-4D97-AF65-F5344CB8AC3E}">
        <p14:creationId xmlns:p14="http://schemas.microsoft.com/office/powerpoint/2010/main" val="4123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90B04-334A-A1CE-5997-1275D79FA7E9}"/>
              </a:ext>
            </a:extLst>
          </p:cNvPr>
          <p:cNvPicPr>
            <a:picLocks noChangeAspect="1"/>
          </p:cNvPicPr>
          <p:nvPr/>
        </p:nvPicPr>
        <p:blipFill>
          <a:blip r:embed="rId3"/>
          <a:stretch>
            <a:fillRect/>
          </a:stretch>
        </p:blipFill>
        <p:spPr>
          <a:xfrm>
            <a:off x="295961"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sp>
        <p:nvSpPr>
          <p:cNvPr id="3" name="Rectangle: Rounded Corners 2">
            <a:extLst>
              <a:ext uri="{FF2B5EF4-FFF2-40B4-BE49-F238E27FC236}">
                <a16:creationId xmlns:a16="http://schemas.microsoft.com/office/drawing/2014/main" id="{871D7C8B-C11C-37C4-A811-BC88BBF99212}"/>
              </a:ext>
            </a:extLst>
          </p:cNvPr>
          <p:cNvSpPr/>
          <p:nvPr/>
        </p:nvSpPr>
        <p:spPr>
          <a:xfrm>
            <a:off x="626374" y="5070283"/>
            <a:ext cx="1730030" cy="4136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6203156" y="394252"/>
            <a:ext cx="10656094" cy="8837330"/>
          </a:xfrm>
          <a:prstGeom prst="rect">
            <a:avLst/>
          </a:prstGeom>
        </p:spPr>
      </p:pic>
      <p:pic>
        <p:nvPicPr>
          <p:cNvPr id="8" name="Picture 7">
            <a:extLst>
              <a:ext uri="{FF2B5EF4-FFF2-40B4-BE49-F238E27FC236}">
                <a16:creationId xmlns:a16="http://schemas.microsoft.com/office/drawing/2014/main" id="{C05A6FE0-4106-837F-EB49-1AD8404C9081}"/>
              </a:ext>
            </a:extLst>
          </p:cNvPr>
          <p:cNvPicPr>
            <a:picLocks noChangeAspect="1"/>
          </p:cNvPicPr>
          <p:nvPr/>
        </p:nvPicPr>
        <p:blipFill>
          <a:blip r:embed="rId5"/>
          <a:stretch>
            <a:fillRect/>
          </a:stretch>
        </p:blipFill>
        <p:spPr>
          <a:xfrm>
            <a:off x="3454599" y="4067175"/>
            <a:ext cx="13115925" cy="2952750"/>
          </a:xfrm>
          <a:prstGeom prst="rect">
            <a:avLst/>
          </a:prstGeom>
          <a:ln w="28575">
            <a:solidFill>
              <a:schemeClr val="accent1"/>
            </a:solidFill>
          </a:ln>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461470" y="2977267"/>
            <a:ext cx="3901730"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43A96D-5C7E-EEC8-0EA8-6B0F71BDB4F7}"/>
              </a:ext>
            </a:extLst>
          </p:cNvPr>
          <p:cNvPicPr>
            <a:picLocks noChangeAspect="1"/>
          </p:cNvPicPr>
          <p:nvPr/>
        </p:nvPicPr>
        <p:blipFill>
          <a:blip r:embed="rId6"/>
          <a:stretch>
            <a:fillRect/>
          </a:stretch>
        </p:blipFill>
        <p:spPr>
          <a:xfrm>
            <a:off x="3454599" y="7658100"/>
            <a:ext cx="13672110" cy="622582"/>
          </a:xfrm>
          <a:prstGeom prst="rect">
            <a:avLst/>
          </a:prstGeom>
          <a:ln>
            <a:solidFill>
              <a:schemeClr val="accent6"/>
            </a:solidFill>
          </a:ln>
        </p:spPr>
      </p:pic>
      <p:sp>
        <p:nvSpPr>
          <p:cNvPr id="4" name="Rectangle: Rounded Corners 3">
            <a:extLst>
              <a:ext uri="{FF2B5EF4-FFF2-40B4-BE49-F238E27FC236}">
                <a16:creationId xmlns:a16="http://schemas.microsoft.com/office/drawing/2014/main" id="{FE55E037-26DE-0B01-4445-F39BED59AE0B}"/>
              </a:ext>
            </a:extLst>
          </p:cNvPr>
          <p:cNvSpPr/>
          <p:nvPr/>
        </p:nvSpPr>
        <p:spPr>
          <a:xfrm>
            <a:off x="8946151" y="447375"/>
            <a:ext cx="2096988"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48ABF0-CC01-4C0F-8483-1E6D26ACB5A6}"/>
              </a:ext>
            </a:extLst>
          </p:cNvPr>
          <p:cNvPicPr>
            <a:picLocks noChangeAspect="1"/>
          </p:cNvPicPr>
          <p:nvPr/>
        </p:nvPicPr>
        <p:blipFill>
          <a:blip r:embed="rId3"/>
          <a:stretch>
            <a:fillRect/>
          </a:stretch>
        </p:blipFill>
        <p:spPr>
          <a:xfrm>
            <a:off x="295964" y="1236463"/>
            <a:ext cx="2897747" cy="8241877"/>
          </a:xfrm>
          <a:prstGeom prst="rect">
            <a:avLst/>
          </a:prstGeom>
        </p:spPr>
      </p:pic>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sp>
        <p:nvSpPr>
          <p:cNvPr id="3" name="Rectangle: Rounded Corners 2">
            <a:extLst>
              <a:ext uri="{FF2B5EF4-FFF2-40B4-BE49-F238E27FC236}">
                <a16:creationId xmlns:a16="http://schemas.microsoft.com/office/drawing/2014/main" id="{871D7C8B-C11C-37C4-A811-BC88BBF99212}"/>
              </a:ext>
            </a:extLst>
          </p:cNvPr>
          <p:cNvSpPr/>
          <p:nvPr/>
        </p:nvSpPr>
        <p:spPr>
          <a:xfrm>
            <a:off x="666130" y="5408209"/>
            <a:ext cx="1730030" cy="4136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6203156" y="394252"/>
            <a:ext cx="10656094" cy="8837330"/>
          </a:xfrm>
          <a:prstGeom prst="rect">
            <a:avLst/>
          </a:prstGeom>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480520" y="3377317"/>
            <a:ext cx="5463830" cy="60368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C43EEB2-7DC4-4320-3E0C-48024E86AA10}"/>
              </a:ext>
            </a:extLst>
          </p:cNvPr>
          <p:cNvPicPr>
            <a:picLocks noChangeAspect="1"/>
          </p:cNvPicPr>
          <p:nvPr/>
        </p:nvPicPr>
        <p:blipFill>
          <a:blip r:embed="rId5"/>
          <a:stretch>
            <a:fillRect/>
          </a:stretch>
        </p:blipFill>
        <p:spPr>
          <a:xfrm>
            <a:off x="3473649" y="4525079"/>
            <a:ext cx="12954000" cy="4162425"/>
          </a:xfrm>
          <a:prstGeom prst="rect">
            <a:avLst/>
          </a:prstGeom>
          <a:ln w="28575">
            <a:solidFill>
              <a:schemeClr val="accent1"/>
            </a:solidFill>
          </a:ln>
        </p:spPr>
      </p:pic>
      <p:pic>
        <p:nvPicPr>
          <p:cNvPr id="10" name="Picture 9">
            <a:extLst>
              <a:ext uri="{FF2B5EF4-FFF2-40B4-BE49-F238E27FC236}">
                <a16:creationId xmlns:a16="http://schemas.microsoft.com/office/drawing/2014/main" id="{D94955DE-DB2F-2622-548C-47EBC5DF6A5A}"/>
              </a:ext>
            </a:extLst>
          </p:cNvPr>
          <p:cNvPicPr>
            <a:picLocks noChangeAspect="1"/>
          </p:cNvPicPr>
          <p:nvPr/>
        </p:nvPicPr>
        <p:blipFill>
          <a:blip r:embed="rId6"/>
          <a:stretch>
            <a:fillRect/>
          </a:stretch>
        </p:blipFill>
        <p:spPr>
          <a:xfrm>
            <a:off x="3797499" y="7591129"/>
            <a:ext cx="12388157" cy="853098"/>
          </a:xfrm>
          <a:prstGeom prst="rect">
            <a:avLst/>
          </a:prstGeom>
        </p:spPr>
      </p:pic>
      <p:sp>
        <p:nvSpPr>
          <p:cNvPr id="4" name="Rectangle: Rounded Corners 3">
            <a:extLst>
              <a:ext uri="{FF2B5EF4-FFF2-40B4-BE49-F238E27FC236}">
                <a16:creationId xmlns:a16="http://schemas.microsoft.com/office/drawing/2014/main" id="{7727EBDD-8B7F-C6CB-F8ED-C3311E3742C7}"/>
              </a:ext>
            </a:extLst>
          </p:cNvPr>
          <p:cNvSpPr/>
          <p:nvPr/>
        </p:nvSpPr>
        <p:spPr>
          <a:xfrm>
            <a:off x="8946151" y="447375"/>
            <a:ext cx="2096988"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1C28F7C-07B7-1081-D0EC-A4B76698CAF3}"/>
              </a:ext>
            </a:extLst>
          </p:cNvPr>
          <p:cNvGrpSpPr/>
          <p:nvPr/>
        </p:nvGrpSpPr>
        <p:grpSpPr>
          <a:xfrm>
            <a:off x="3511553" y="273935"/>
            <a:ext cx="10080789" cy="9156030"/>
            <a:chOff x="7004053" y="121535"/>
            <a:chExt cx="10080789" cy="9156030"/>
          </a:xfrm>
        </p:grpSpPr>
        <p:grpSp>
          <p:nvGrpSpPr>
            <p:cNvPr id="5" name="Group 4">
              <a:extLst>
                <a:ext uri="{FF2B5EF4-FFF2-40B4-BE49-F238E27FC236}">
                  <a16:creationId xmlns:a16="http://schemas.microsoft.com/office/drawing/2014/main" id="{54E8C43F-DA82-7307-4352-4A3CA4ABE522}"/>
                </a:ext>
              </a:extLst>
            </p:cNvPr>
            <p:cNvGrpSpPr/>
            <p:nvPr/>
          </p:nvGrpSpPr>
          <p:grpSpPr>
            <a:xfrm>
              <a:off x="7004053" y="121535"/>
              <a:ext cx="10080789" cy="9156030"/>
              <a:chOff x="6394453" y="265914"/>
              <a:chExt cx="10080789" cy="9156030"/>
            </a:xfrm>
          </p:grpSpPr>
          <p:pic>
            <p:nvPicPr>
              <p:cNvPr id="18" name="Picture 17">
                <a:extLst>
                  <a:ext uri="{FF2B5EF4-FFF2-40B4-BE49-F238E27FC236}">
                    <a16:creationId xmlns:a16="http://schemas.microsoft.com/office/drawing/2014/main" id="{DD17975E-4802-77F5-CBB8-432B3F2DBBF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19" name="Picture 18">
                <a:extLst>
                  <a:ext uri="{FF2B5EF4-FFF2-40B4-BE49-F238E27FC236}">
                    <a16:creationId xmlns:a16="http://schemas.microsoft.com/office/drawing/2014/main" id="{8C7D6420-3D42-185F-CB78-C92E68066D73}"/>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20" name="Picture 19">
                <a:extLst>
                  <a:ext uri="{FF2B5EF4-FFF2-40B4-BE49-F238E27FC236}">
                    <a16:creationId xmlns:a16="http://schemas.microsoft.com/office/drawing/2014/main" id="{D4BBA781-EA58-641E-75F9-1E95637B3F69}"/>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6" name="Picture 5">
              <a:extLst>
                <a:ext uri="{FF2B5EF4-FFF2-40B4-BE49-F238E27FC236}">
                  <a16:creationId xmlns:a16="http://schemas.microsoft.com/office/drawing/2014/main" id="{A041CA3B-CF65-FBAE-3C92-02DD1F632438}"/>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7" name="TextBox 6">
              <a:extLst>
                <a:ext uri="{FF2B5EF4-FFF2-40B4-BE49-F238E27FC236}">
                  <a16:creationId xmlns:a16="http://schemas.microsoft.com/office/drawing/2014/main" id="{28A375CB-13C3-D441-B451-0AF005C3216E}"/>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8" name="TextBox 7">
              <a:extLst>
                <a:ext uri="{FF2B5EF4-FFF2-40B4-BE49-F238E27FC236}">
                  <a16:creationId xmlns:a16="http://schemas.microsoft.com/office/drawing/2014/main" id="{36C0A97F-F199-D2C9-1974-C225D88D4A24}"/>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9" name="Rectangle 8">
              <a:extLst>
                <a:ext uri="{FF2B5EF4-FFF2-40B4-BE49-F238E27FC236}">
                  <a16:creationId xmlns:a16="http://schemas.microsoft.com/office/drawing/2014/main" id="{08C86D67-1EFD-04B8-E635-A753E5717AA9}"/>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D97B634-85CE-9051-05A6-2FBB59B353EA}"/>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1" name="TextBox 10">
              <a:extLst>
                <a:ext uri="{FF2B5EF4-FFF2-40B4-BE49-F238E27FC236}">
                  <a16:creationId xmlns:a16="http://schemas.microsoft.com/office/drawing/2014/main" id="{F6B1926A-E243-97CF-911F-2976FE7293B5}"/>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12" name="TextBox 11">
              <a:extLst>
                <a:ext uri="{FF2B5EF4-FFF2-40B4-BE49-F238E27FC236}">
                  <a16:creationId xmlns:a16="http://schemas.microsoft.com/office/drawing/2014/main" id="{98B145EB-C55E-624E-39DB-7C3524F2ADCB}"/>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71CF9E-53EC-6DA2-CCBA-B66766EF54B1}"/>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grpSp>
        <p:nvGrpSpPr>
          <p:cNvPr id="4" name="Group 3">
            <a:extLst>
              <a:ext uri="{FF2B5EF4-FFF2-40B4-BE49-F238E27FC236}">
                <a16:creationId xmlns:a16="http://schemas.microsoft.com/office/drawing/2014/main" id="{A4266E49-3762-6829-F3E7-4D6A783387B7}"/>
              </a:ext>
            </a:extLst>
          </p:cNvPr>
          <p:cNvGrpSpPr/>
          <p:nvPr/>
        </p:nvGrpSpPr>
        <p:grpSpPr>
          <a:xfrm>
            <a:off x="5830113" y="223335"/>
            <a:ext cx="11241361" cy="9203097"/>
            <a:chOff x="5779313" y="223336"/>
            <a:chExt cx="11241361" cy="9203097"/>
          </a:xfrm>
        </p:grpSpPr>
        <p:pic>
          <p:nvPicPr>
            <p:cNvPr id="12" name="Picture 11">
              <a:extLst>
                <a:ext uri="{FF2B5EF4-FFF2-40B4-BE49-F238E27FC236}">
                  <a16:creationId xmlns:a16="http://schemas.microsoft.com/office/drawing/2014/main" id="{D0C318E2-28DF-8BAE-2D96-E8B13D75AE86}"/>
                </a:ext>
              </a:extLst>
            </p:cNvPr>
            <p:cNvPicPr>
              <a:picLocks noChangeAspect="1"/>
            </p:cNvPicPr>
            <p:nvPr/>
          </p:nvPicPr>
          <p:blipFill>
            <a:blip r:embed="rId4"/>
            <a:stretch>
              <a:fillRect/>
            </a:stretch>
          </p:blipFill>
          <p:spPr>
            <a:xfrm>
              <a:off x="5952498" y="223336"/>
              <a:ext cx="11068176" cy="9203097"/>
            </a:xfrm>
            <a:prstGeom prst="rect">
              <a:avLst/>
            </a:prstGeom>
          </p:spPr>
        </p:pic>
        <p:pic>
          <p:nvPicPr>
            <p:cNvPr id="3" name="Picture 2">
              <a:extLst>
                <a:ext uri="{FF2B5EF4-FFF2-40B4-BE49-F238E27FC236}">
                  <a16:creationId xmlns:a16="http://schemas.microsoft.com/office/drawing/2014/main" id="{FD7854A6-285D-1DDD-B615-4763B509D895}"/>
                </a:ext>
              </a:extLst>
            </p:cNvPr>
            <p:cNvPicPr>
              <a:picLocks noChangeAspect="1"/>
            </p:cNvPicPr>
            <p:nvPr/>
          </p:nvPicPr>
          <p:blipFill>
            <a:blip r:embed="rId5"/>
            <a:stretch>
              <a:fillRect/>
            </a:stretch>
          </p:blipFill>
          <p:spPr>
            <a:xfrm>
              <a:off x="5779313" y="1858065"/>
              <a:ext cx="8711914" cy="5621212"/>
            </a:xfrm>
            <a:prstGeom prst="rect">
              <a:avLst/>
            </a:prstGeom>
          </p:spPr>
        </p:pic>
      </p:grpSp>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164F1A-43A8-4478-7AEC-31D5904D2817}"/>
              </a:ext>
            </a:extLst>
          </p:cNvPr>
          <p:cNvPicPr>
            <a:picLocks noChangeAspect="1"/>
          </p:cNvPicPr>
          <p:nvPr/>
        </p:nvPicPr>
        <p:blipFill>
          <a:blip r:embed="rId6"/>
          <a:stretch>
            <a:fillRect/>
          </a:stretch>
        </p:blipFill>
        <p:spPr>
          <a:xfrm>
            <a:off x="972388" y="3954922"/>
            <a:ext cx="2689080" cy="1930926"/>
          </a:xfrm>
          <a:prstGeom prst="rect">
            <a:avLst/>
          </a:prstGeom>
          <a:ln w="228600" cap="sq" cmpd="thickThin">
            <a:solidFill>
              <a:schemeClr val="accent1"/>
            </a:solidFill>
            <a:prstDash val="solid"/>
            <a:miter lim="800000"/>
          </a:ln>
          <a:effectLst>
            <a:innerShdw blurRad="76200">
              <a:srgbClr val="000000"/>
            </a:innerShdw>
          </a:effectLst>
        </p:spPr>
      </p:pic>
      <p:sp>
        <p:nvSpPr>
          <p:cNvPr id="15" name="Rectangle: Rounded Corners 14">
            <a:extLst>
              <a:ext uri="{FF2B5EF4-FFF2-40B4-BE49-F238E27FC236}">
                <a16:creationId xmlns:a16="http://schemas.microsoft.com/office/drawing/2014/main" id="{329EC55A-E28A-D1D8-6811-C76159668BA6}"/>
              </a:ext>
            </a:extLst>
          </p:cNvPr>
          <p:cNvSpPr/>
          <p:nvPr/>
        </p:nvSpPr>
        <p:spPr>
          <a:xfrm>
            <a:off x="1015776" y="4549402"/>
            <a:ext cx="2266461" cy="50343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7864BAC-F74E-75EE-BE36-8E55821211C8}"/>
              </a:ext>
            </a:extLst>
          </p:cNvPr>
          <p:cNvPicPr>
            <a:picLocks noChangeAspect="1"/>
          </p:cNvPicPr>
          <p:nvPr/>
        </p:nvPicPr>
        <p:blipFill>
          <a:blip r:embed="rId4"/>
          <a:stretch>
            <a:fillRect/>
          </a:stretch>
        </p:blipFill>
        <p:spPr>
          <a:xfrm>
            <a:off x="1749375" y="172750"/>
            <a:ext cx="13632949" cy="7835761"/>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dirty="0"/>
              <a:t>102222456</a:t>
            </a:r>
          </a:p>
        </p:txBody>
      </p:sp>
      <p:sp>
        <p:nvSpPr>
          <p:cNvPr id="53" name="Rectangle: Rounded Corners 52">
            <a:extLst>
              <a:ext uri="{FF2B5EF4-FFF2-40B4-BE49-F238E27FC236}">
                <a16:creationId xmlns:a16="http://schemas.microsoft.com/office/drawing/2014/main" id="{CE8C666E-262D-6EED-30BF-9A56D1E4FBDA}"/>
              </a:ext>
            </a:extLst>
          </p:cNvPr>
          <p:cNvSpPr/>
          <p:nvPr/>
        </p:nvSpPr>
        <p:spPr>
          <a:xfrm>
            <a:off x="1749375" y="3015777"/>
            <a:ext cx="12628631" cy="306329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6BAEFA18-93C5-5E5D-AC9F-FD4231B265AE}"/>
              </a:ext>
            </a:extLst>
          </p:cNvPr>
          <p:cNvGraphicFramePr>
            <a:graphicFrameLocks noGrp="1"/>
          </p:cNvGraphicFramePr>
          <p:nvPr>
            <p:extLst>
              <p:ext uri="{D42A27DB-BD31-4B8C-83A1-F6EECF244321}">
                <p14:modId xmlns:p14="http://schemas.microsoft.com/office/powerpoint/2010/main" val="3243407877"/>
              </p:ext>
            </p:extLst>
          </p:nvPr>
        </p:nvGraphicFramePr>
        <p:xfrm>
          <a:off x="2262766" y="8008511"/>
          <a:ext cx="12960302" cy="2556587"/>
        </p:xfrm>
        <a:graphic>
          <a:graphicData uri="http://schemas.openxmlformats.org/drawingml/2006/table">
            <a:tbl>
              <a:tblPr firstRow="1" bandRow="1">
                <a:tableStyleId>{D27102A9-8310-4765-A935-A1911B00CA55}</a:tableStyleId>
              </a:tblPr>
              <a:tblGrid>
                <a:gridCol w="1056167">
                  <a:extLst>
                    <a:ext uri="{9D8B030D-6E8A-4147-A177-3AD203B41FA5}">
                      <a16:colId xmlns:a16="http://schemas.microsoft.com/office/drawing/2014/main" val="1181324809"/>
                    </a:ext>
                  </a:extLst>
                </a:gridCol>
                <a:gridCol w="880534">
                  <a:extLst>
                    <a:ext uri="{9D8B030D-6E8A-4147-A177-3AD203B41FA5}">
                      <a16:colId xmlns:a16="http://schemas.microsoft.com/office/drawing/2014/main" val="265809915"/>
                    </a:ext>
                  </a:extLst>
                </a:gridCol>
                <a:gridCol w="1253066">
                  <a:extLst>
                    <a:ext uri="{9D8B030D-6E8A-4147-A177-3AD203B41FA5}">
                      <a16:colId xmlns:a16="http://schemas.microsoft.com/office/drawing/2014/main" val="2659719416"/>
                    </a:ext>
                  </a:extLst>
                </a:gridCol>
                <a:gridCol w="897467">
                  <a:extLst>
                    <a:ext uri="{9D8B030D-6E8A-4147-A177-3AD203B41FA5}">
                      <a16:colId xmlns:a16="http://schemas.microsoft.com/office/drawing/2014/main" val="1117015927"/>
                    </a:ext>
                  </a:extLst>
                </a:gridCol>
                <a:gridCol w="982133">
                  <a:extLst>
                    <a:ext uri="{9D8B030D-6E8A-4147-A177-3AD203B41FA5}">
                      <a16:colId xmlns:a16="http://schemas.microsoft.com/office/drawing/2014/main" val="3035661314"/>
                    </a:ext>
                  </a:extLst>
                </a:gridCol>
                <a:gridCol w="1100667">
                  <a:extLst>
                    <a:ext uri="{9D8B030D-6E8A-4147-A177-3AD203B41FA5}">
                      <a16:colId xmlns:a16="http://schemas.microsoft.com/office/drawing/2014/main" val="2486729835"/>
                    </a:ext>
                  </a:extLst>
                </a:gridCol>
                <a:gridCol w="1981200">
                  <a:extLst>
                    <a:ext uri="{9D8B030D-6E8A-4147-A177-3AD203B41FA5}">
                      <a16:colId xmlns:a16="http://schemas.microsoft.com/office/drawing/2014/main" val="3994607388"/>
                    </a:ext>
                  </a:extLst>
                </a:gridCol>
                <a:gridCol w="677333">
                  <a:extLst>
                    <a:ext uri="{9D8B030D-6E8A-4147-A177-3AD203B41FA5}">
                      <a16:colId xmlns:a16="http://schemas.microsoft.com/office/drawing/2014/main" val="3297068136"/>
                    </a:ext>
                  </a:extLst>
                </a:gridCol>
                <a:gridCol w="1608667">
                  <a:extLst>
                    <a:ext uri="{9D8B030D-6E8A-4147-A177-3AD203B41FA5}">
                      <a16:colId xmlns:a16="http://schemas.microsoft.com/office/drawing/2014/main" val="1951234670"/>
                    </a:ext>
                  </a:extLst>
                </a:gridCol>
                <a:gridCol w="1016000">
                  <a:extLst>
                    <a:ext uri="{9D8B030D-6E8A-4147-A177-3AD203B41FA5}">
                      <a16:colId xmlns:a16="http://schemas.microsoft.com/office/drawing/2014/main" val="3726049264"/>
                    </a:ext>
                  </a:extLst>
                </a:gridCol>
                <a:gridCol w="694267">
                  <a:extLst>
                    <a:ext uri="{9D8B030D-6E8A-4147-A177-3AD203B41FA5}">
                      <a16:colId xmlns:a16="http://schemas.microsoft.com/office/drawing/2014/main" val="3593747754"/>
                    </a:ext>
                  </a:extLst>
                </a:gridCol>
                <a:gridCol w="812801">
                  <a:extLst>
                    <a:ext uri="{9D8B030D-6E8A-4147-A177-3AD203B41FA5}">
                      <a16:colId xmlns:a16="http://schemas.microsoft.com/office/drawing/2014/main" val="2310945010"/>
                    </a:ext>
                  </a:extLst>
                </a:gridCol>
              </a:tblGrid>
              <a:tr h="723673">
                <a:tc>
                  <a:txBody>
                    <a:bodyPr/>
                    <a:lstStyle/>
                    <a:p>
                      <a:pPr algn="l" rtl="0" fontAlgn="t"/>
                      <a:r>
                        <a:rPr lang="en-US" sz="105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1"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801283">
                <a:tc>
                  <a:txBody>
                    <a:bodyPr/>
                    <a:lstStyle/>
                    <a:p>
                      <a:pPr algn="l" rtl="0" fontAlgn="t"/>
                      <a:r>
                        <a:rPr lang="en-US" sz="105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1031631">
                <a:tc>
                  <a:txBody>
                    <a:bodyPr/>
                    <a:lstStyle/>
                    <a:p>
                      <a:pPr algn="l" rtl="0" fontAlgn="t"/>
                      <a:r>
                        <a:rPr lang="en-US" sz="105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5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05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bl>
          </a:graphicData>
        </a:graphic>
      </p:graphicFrame>
      <p:sp>
        <p:nvSpPr>
          <p:cNvPr id="9" name="Rectangle: Rounded Corners 8">
            <a:extLst>
              <a:ext uri="{FF2B5EF4-FFF2-40B4-BE49-F238E27FC236}">
                <a16:creationId xmlns:a16="http://schemas.microsoft.com/office/drawing/2014/main" id="{CCD9F1DC-8A5B-23A9-47A3-124770A5146E}"/>
              </a:ext>
            </a:extLst>
          </p:cNvPr>
          <p:cNvSpPr/>
          <p:nvPr/>
        </p:nvSpPr>
        <p:spPr>
          <a:xfrm>
            <a:off x="3098800" y="172751"/>
            <a:ext cx="1947333" cy="386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1919835" y="8015118"/>
            <a:ext cx="342930" cy="2042337"/>
          </a:xfrm>
          <a:prstGeom prst="rect">
            <a:avLst/>
          </a:prstGeom>
        </p:spPr>
      </p:pic>
      <p:sp>
        <p:nvSpPr>
          <p:cNvPr id="24" name="Arrow: Left 23">
            <a:extLst>
              <a:ext uri="{FF2B5EF4-FFF2-40B4-BE49-F238E27FC236}">
                <a16:creationId xmlns:a16="http://schemas.microsoft.com/office/drawing/2014/main" id="{A741EDB6-96B0-4F6E-E307-41A2028F655E}"/>
              </a:ext>
            </a:extLst>
          </p:cNvPr>
          <p:cNvSpPr/>
          <p:nvPr/>
        </p:nvSpPr>
        <p:spPr>
          <a:xfrm>
            <a:off x="15382324" y="6197601"/>
            <a:ext cx="931333" cy="10329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10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250" fill="hold"/>
                                        <p:tgtEl>
                                          <p:spTgt spid="24"/>
                                        </p:tgtEl>
                                        <p:attrNameLst>
                                          <p:attrName>ppt_x</p:attrName>
                                        </p:attrNameLst>
                                      </p:cBhvr>
                                      <p:tavLst>
                                        <p:tav tm="0">
                                          <p:val>
                                            <p:strVal val="1+#ppt_w/2"/>
                                          </p:val>
                                        </p:tav>
                                        <p:tav tm="100000">
                                          <p:val>
                                            <p:strVal val="#ppt_x"/>
                                          </p:val>
                                        </p:tav>
                                      </p:tavLst>
                                    </p:anim>
                                    <p:anim calcmode="lin" valueType="num">
                                      <p:cBhvr additive="base">
                                        <p:cTn id="13" dur="1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FAD0-4E65-79C3-E2BB-2C06E627B17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738F01EE-3C81-9797-B98A-44FBAEF03B4B}"/>
              </a:ext>
            </a:extLst>
          </p:cNvPr>
          <p:cNvPicPr>
            <a:picLocks noChangeAspect="1"/>
          </p:cNvPicPr>
          <p:nvPr/>
        </p:nvPicPr>
        <p:blipFill>
          <a:blip r:embed="rId4"/>
          <a:stretch>
            <a:fillRect/>
          </a:stretch>
        </p:blipFill>
        <p:spPr>
          <a:xfrm>
            <a:off x="994980" y="0"/>
            <a:ext cx="14924474" cy="10063003"/>
          </a:xfrm>
          <a:prstGeom prst="rect">
            <a:avLst/>
          </a:prstGeom>
        </p:spPr>
      </p:pic>
      <p:sp>
        <p:nvSpPr>
          <p:cNvPr id="4" name="Arrow: Right 3">
            <a:extLst>
              <a:ext uri="{FF2B5EF4-FFF2-40B4-BE49-F238E27FC236}">
                <a16:creationId xmlns:a16="http://schemas.microsoft.com/office/drawing/2014/main" id="{9CE75013-BF40-ECB7-E41F-04EA2B066D1D}"/>
              </a:ext>
            </a:extLst>
          </p:cNvPr>
          <p:cNvSpPr/>
          <p:nvPr/>
        </p:nvSpPr>
        <p:spPr>
          <a:xfrm>
            <a:off x="444501" y="1559225"/>
            <a:ext cx="938984"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3EABE7-0B12-389F-EE69-1537DB712AB6}"/>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76DCBE5-5ABE-4899-EF88-27A5822C1D65}"/>
              </a:ext>
            </a:extLst>
          </p:cNvPr>
          <p:cNvGraphicFramePr>
            <a:graphicFrameLocks noGrp="1"/>
          </p:cNvGraphicFramePr>
          <p:nvPr>
            <p:extLst>
              <p:ext uri="{D42A27DB-BD31-4B8C-83A1-F6EECF244321}">
                <p14:modId xmlns:p14="http://schemas.microsoft.com/office/powerpoint/2010/main" val="710316860"/>
              </p:ext>
            </p:extLst>
          </p:nvPr>
        </p:nvGraphicFramePr>
        <p:xfrm>
          <a:off x="1448950" y="2765474"/>
          <a:ext cx="14342035" cy="6874491"/>
        </p:xfrm>
        <a:graphic>
          <a:graphicData uri="http://schemas.openxmlformats.org/drawingml/2006/table">
            <a:tbl>
              <a:tblPr firstRow="1" bandRow="1">
                <a:tableStyleId>{D27102A9-8310-4765-A935-A1911B00CA55}</a:tableStyleId>
              </a:tblPr>
              <a:tblGrid>
                <a:gridCol w="935858">
                  <a:extLst>
                    <a:ext uri="{9D8B030D-6E8A-4147-A177-3AD203B41FA5}">
                      <a16:colId xmlns:a16="http://schemas.microsoft.com/office/drawing/2014/main" val="1181324809"/>
                    </a:ext>
                  </a:extLst>
                </a:gridCol>
                <a:gridCol w="1016360">
                  <a:extLst>
                    <a:ext uri="{9D8B030D-6E8A-4147-A177-3AD203B41FA5}">
                      <a16:colId xmlns:a16="http://schemas.microsoft.com/office/drawing/2014/main" val="265809915"/>
                    </a:ext>
                  </a:extLst>
                </a:gridCol>
                <a:gridCol w="1414672">
                  <a:extLst>
                    <a:ext uri="{9D8B030D-6E8A-4147-A177-3AD203B41FA5}">
                      <a16:colId xmlns:a16="http://schemas.microsoft.com/office/drawing/2014/main" val="2659719416"/>
                    </a:ext>
                  </a:extLst>
                </a:gridCol>
                <a:gridCol w="983734">
                  <a:extLst>
                    <a:ext uri="{9D8B030D-6E8A-4147-A177-3AD203B41FA5}">
                      <a16:colId xmlns:a16="http://schemas.microsoft.com/office/drawing/2014/main" val="1117015927"/>
                    </a:ext>
                  </a:extLst>
                </a:gridCol>
                <a:gridCol w="1241306">
                  <a:extLst>
                    <a:ext uri="{9D8B030D-6E8A-4147-A177-3AD203B41FA5}">
                      <a16:colId xmlns:a16="http://schemas.microsoft.com/office/drawing/2014/main" val="3035661314"/>
                    </a:ext>
                  </a:extLst>
                </a:gridCol>
                <a:gridCol w="1097280">
                  <a:extLst>
                    <a:ext uri="{9D8B030D-6E8A-4147-A177-3AD203B41FA5}">
                      <a16:colId xmlns:a16="http://schemas.microsoft.com/office/drawing/2014/main" val="2486729835"/>
                    </a:ext>
                  </a:extLst>
                </a:gridCol>
                <a:gridCol w="2773680">
                  <a:extLst>
                    <a:ext uri="{9D8B030D-6E8A-4147-A177-3AD203B41FA5}">
                      <a16:colId xmlns:a16="http://schemas.microsoft.com/office/drawing/2014/main" val="3994607388"/>
                    </a:ext>
                  </a:extLst>
                </a:gridCol>
                <a:gridCol w="716280">
                  <a:extLst>
                    <a:ext uri="{9D8B030D-6E8A-4147-A177-3AD203B41FA5}">
                      <a16:colId xmlns:a16="http://schemas.microsoft.com/office/drawing/2014/main" val="3297068136"/>
                    </a:ext>
                  </a:extLst>
                </a:gridCol>
                <a:gridCol w="143724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400" b="0" i="0" u="none" strike="noStrike">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84791">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AdExample</a:t>
                      </a:r>
                      <a:r>
                        <a:rPr lang="en-US" sz="1400" b="1" i="0" u="none" strike="noStrike" dirty="0">
                          <a:solidFill>
                            <a:schemeClr val="tx2">
                              <a:lumMod val="60000"/>
                              <a:lumOff val="40000"/>
                            </a:schemeClr>
                          </a:solidFill>
                          <a:effectLst/>
                          <a:latin typeface="Arial" panose="020B0604020202020204" pitchFamily="34" charset="0"/>
                        </a:rPr>
                        <a:t>, Johnathan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pic>
        <p:nvPicPr>
          <p:cNvPr id="6" name="Picture 5">
            <a:extLst>
              <a:ext uri="{FF2B5EF4-FFF2-40B4-BE49-F238E27FC236}">
                <a16:creationId xmlns:a16="http://schemas.microsoft.com/office/drawing/2014/main" id="{91531E66-14F5-A3D9-E12D-6C11931F9491}"/>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9F88FAA7-CAD4-4922-BBFE-50EBBC4870AD}"/>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97F656-557C-F4C1-47C1-2AAF16B18248}"/>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A4B7FAC1-056E-6B78-D845-6912EE2FB4E7}"/>
              </a:ext>
            </a:extLst>
          </p:cNvPr>
          <p:cNvSpPr/>
          <p:nvPr/>
        </p:nvSpPr>
        <p:spPr>
          <a:xfrm>
            <a:off x="1090779" y="5600700"/>
            <a:ext cx="14828675" cy="901700"/>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E395D76-3094-92B5-D300-9350BF6885D4}"/>
              </a:ext>
            </a:extLst>
          </p:cNvPr>
          <p:cNvSpPr/>
          <p:nvPr/>
        </p:nvSpPr>
        <p:spPr>
          <a:xfrm>
            <a:off x="9613899" y="1168400"/>
            <a:ext cx="621485" cy="6231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154378-7943-134E-98A7-81A12233C65E}"/>
              </a:ext>
            </a:extLst>
          </p:cNvPr>
          <p:cNvSpPr txBox="1"/>
          <p:nvPr/>
        </p:nvSpPr>
        <p:spPr>
          <a:xfrm>
            <a:off x="39601" y="4324071"/>
            <a:ext cx="2268219" cy="1200329"/>
          </a:xfrm>
          <a:prstGeom prst="rect">
            <a:avLst/>
          </a:prstGeom>
          <a:solidFill>
            <a:schemeClr val="bg1"/>
          </a:solidFill>
          <a:ln w="38100">
            <a:solidFill>
              <a:schemeClr val="tx1"/>
            </a:solidFill>
          </a:ln>
        </p:spPr>
        <p:txBody>
          <a:bodyPr wrap="square" rtlCol="0">
            <a:spAutoFit/>
          </a:bodyPr>
          <a:lstStyle/>
          <a:p>
            <a:r>
              <a:rPr lang="en-US" sz="2400" b="1" dirty="0">
                <a:solidFill>
                  <a:srgbClr val="FF0000"/>
                </a:solidFill>
              </a:rPr>
              <a:t>New Member in Pending Transmittal</a:t>
            </a:r>
          </a:p>
        </p:txBody>
      </p:sp>
      <p:sp>
        <p:nvSpPr>
          <p:cNvPr id="3" name="TextBox 2">
            <a:extLst>
              <a:ext uri="{FF2B5EF4-FFF2-40B4-BE49-F238E27FC236}">
                <a16:creationId xmlns:a16="http://schemas.microsoft.com/office/drawing/2014/main" id="{F2EFA8BA-D571-E9FF-2FFB-D5F3CEDACA4A}"/>
              </a:ext>
            </a:extLst>
          </p:cNvPr>
          <p:cNvSpPr txBox="1"/>
          <p:nvPr/>
        </p:nvSpPr>
        <p:spPr>
          <a:xfrm>
            <a:off x="4245428" y="366790"/>
            <a:ext cx="6498772" cy="584775"/>
          </a:xfrm>
          <a:prstGeom prst="rect">
            <a:avLst/>
          </a:prstGeom>
          <a:solidFill>
            <a:schemeClr val="bg1"/>
          </a:solidFill>
        </p:spPr>
        <p:txBody>
          <a:bodyPr wrap="square" rtlCol="0">
            <a:spAutoFit/>
          </a:bodyPr>
          <a:lstStyle/>
          <a:p>
            <a:pPr algn="l"/>
            <a:r>
              <a:rPr lang="en-US" sz="3200" b="1" dirty="0">
                <a:solidFill>
                  <a:srgbClr val="FF0000"/>
                </a:solidFill>
              </a:rPr>
              <a:t>View Members List</a:t>
            </a:r>
          </a:p>
        </p:txBody>
      </p:sp>
    </p:spTree>
    <p:custDataLst>
      <p:tags r:id="rId1"/>
    </p:custDataLst>
    <p:extLst>
      <p:ext uri="{BB962C8B-B14F-4D97-AF65-F5344CB8AC3E}">
        <p14:creationId xmlns:p14="http://schemas.microsoft.com/office/powerpoint/2010/main" val="407639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3"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67B8-9DA3-4A43-242D-785132B4215F}"/>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E6104913-23ED-8E45-724A-A08C2B072FE5}"/>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EC19B779-4329-F662-B56C-6D7774EE00BA}"/>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87B9366C-DD46-A47C-0776-DC7F8C6E1071}"/>
              </a:ext>
            </a:extLst>
          </p:cNvPr>
          <p:cNvGraphicFramePr>
            <a:graphicFrameLocks noGrp="1"/>
          </p:cNvGraphicFramePr>
          <p:nvPr>
            <p:extLst>
              <p:ext uri="{D42A27DB-BD31-4B8C-83A1-F6EECF244321}">
                <p14:modId xmlns:p14="http://schemas.microsoft.com/office/powerpoint/2010/main" val="1760810407"/>
              </p:ext>
            </p:extLst>
          </p:nvPr>
        </p:nvGraphicFramePr>
        <p:xfrm>
          <a:off x="1448950" y="2765474"/>
          <a:ext cx="14342035" cy="6874491"/>
        </p:xfrm>
        <a:graphic>
          <a:graphicData uri="http://schemas.openxmlformats.org/drawingml/2006/table">
            <a:tbl>
              <a:tblPr firstRow="1" bandRow="1">
                <a:tableStyleId>{D27102A9-8310-4765-A935-A1911B00CA55}</a:tableStyleId>
              </a:tblPr>
              <a:tblGrid>
                <a:gridCol w="935858">
                  <a:extLst>
                    <a:ext uri="{9D8B030D-6E8A-4147-A177-3AD203B41FA5}">
                      <a16:colId xmlns:a16="http://schemas.microsoft.com/office/drawing/2014/main" val="1181324809"/>
                    </a:ext>
                  </a:extLst>
                </a:gridCol>
                <a:gridCol w="1016360">
                  <a:extLst>
                    <a:ext uri="{9D8B030D-6E8A-4147-A177-3AD203B41FA5}">
                      <a16:colId xmlns:a16="http://schemas.microsoft.com/office/drawing/2014/main" val="265809915"/>
                    </a:ext>
                  </a:extLst>
                </a:gridCol>
                <a:gridCol w="1414672">
                  <a:extLst>
                    <a:ext uri="{9D8B030D-6E8A-4147-A177-3AD203B41FA5}">
                      <a16:colId xmlns:a16="http://schemas.microsoft.com/office/drawing/2014/main" val="2659719416"/>
                    </a:ext>
                  </a:extLst>
                </a:gridCol>
                <a:gridCol w="983734">
                  <a:extLst>
                    <a:ext uri="{9D8B030D-6E8A-4147-A177-3AD203B41FA5}">
                      <a16:colId xmlns:a16="http://schemas.microsoft.com/office/drawing/2014/main" val="1117015927"/>
                    </a:ext>
                  </a:extLst>
                </a:gridCol>
                <a:gridCol w="1241306">
                  <a:extLst>
                    <a:ext uri="{9D8B030D-6E8A-4147-A177-3AD203B41FA5}">
                      <a16:colId xmlns:a16="http://schemas.microsoft.com/office/drawing/2014/main" val="3035661314"/>
                    </a:ext>
                  </a:extLst>
                </a:gridCol>
                <a:gridCol w="1097280">
                  <a:extLst>
                    <a:ext uri="{9D8B030D-6E8A-4147-A177-3AD203B41FA5}">
                      <a16:colId xmlns:a16="http://schemas.microsoft.com/office/drawing/2014/main" val="2486729835"/>
                    </a:ext>
                  </a:extLst>
                </a:gridCol>
                <a:gridCol w="2773680">
                  <a:extLst>
                    <a:ext uri="{9D8B030D-6E8A-4147-A177-3AD203B41FA5}">
                      <a16:colId xmlns:a16="http://schemas.microsoft.com/office/drawing/2014/main" val="3994607388"/>
                    </a:ext>
                  </a:extLst>
                </a:gridCol>
                <a:gridCol w="716280">
                  <a:extLst>
                    <a:ext uri="{9D8B030D-6E8A-4147-A177-3AD203B41FA5}">
                      <a16:colId xmlns:a16="http://schemas.microsoft.com/office/drawing/2014/main" val="3297068136"/>
                    </a:ext>
                  </a:extLst>
                </a:gridCol>
                <a:gridCol w="143724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400" b="0" i="0" u="none" strike="noStrike">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84791">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AdExample</a:t>
                      </a:r>
                      <a:r>
                        <a:rPr lang="en-US" sz="1400" b="1" i="0" u="none" strike="noStrike" dirty="0">
                          <a:solidFill>
                            <a:schemeClr val="tx2">
                              <a:lumMod val="60000"/>
                              <a:lumOff val="40000"/>
                            </a:schemeClr>
                          </a:solidFill>
                          <a:effectLst/>
                          <a:latin typeface="Arial" panose="020B0604020202020204" pitchFamily="34" charset="0"/>
                        </a:rPr>
                        <a:t>, Johnathan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pic>
        <p:nvPicPr>
          <p:cNvPr id="6" name="Picture 5">
            <a:extLst>
              <a:ext uri="{FF2B5EF4-FFF2-40B4-BE49-F238E27FC236}">
                <a16:creationId xmlns:a16="http://schemas.microsoft.com/office/drawing/2014/main" id="{F99072BA-015D-D2E4-97F9-FD498A37E22A}"/>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94A5211E-0B6E-7326-88B2-03C4FB831274}"/>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8CEAFE-252C-5467-D860-6BB89224573D}"/>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30536C2-2480-3FF1-EFC4-1259E2C8B449}"/>
              </a:ext>
            </a:extLst>
          </p:cNvPr>
          <p:cNvSpPr/>
          <p:nvPr/>
        </p:nvSpPr>
        <p:spPr>
          <a:xfrm>
            <a:off x="6473876" y="4503542"/>
            <a:ext cx="938984"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115FE30-18D4-7299-3FAC-2447A52399E9}"/>
              </a:ext>
            </a:extLst>
          </p:cNvPr>
          <p:cNvSpPr txBox="1"/>
          <p:nvPr/>
        </p:nvSpPr>
        <p:spPr>
          <a:xfrm>
            <a:off x="4245428" y="366790"/>
            <a:ext cx="6498772" cy="584775"/>
          </a:xfrm>
          <a:prstGeom prst="rect">
            <a:avLst/>
          </a:prstGeom>
          <a:solidFill>
            <a:schemeClr val="bg1"/>
          </a:solidFill>
        </p:spPr>
        <p:txBody>
          <a:bodyPr wrap="square" rtlCol="0">
            <a:spAutoFit/>
          </a:bodyPr>
          <a:lstStyle/>
          <a:p>
            <a:pPr algn="l"/>
            <a:r>
              <a:rPr lang="en-US" sz="3200" b="1" dirty="0">
                <a:solidFill>
                  <a:srgbClr val="FF0000"/>
                </a:solidFill>
              </a:rPr>
              <a:t>Contact Info and Undeliverable</a:t>
            </a:r>
          </a:p>
        </p:txBody>
      </p:sp>
    </p:spTree>
    <p:custDataLst>
      <p:tags r:id="rId1"/>
    </p:custDataLst>
    <p:extLst>
      <p:ext uri="{BB962C8B-B14F-4D97-AF65-F5344CB8AC3E}">
        <p14:creationId xmlns:p14="http://schemas.microsoft.com/office/powerpoint/2010/main" val="113402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2F11-9232-DED2-9C69-06B9F0ED37F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9562D834-0985-912D-96EC-6953B2844F72}"/>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DC6808F8-4EEF-DA6D-2EE3-055B3EF8A535}"/>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51505E53-452B-DB33-DBD8-2B6211A3F346}"/>
              </a:ext>
            </a:extLst>
          </p:cNvPr>
          <p:cNvGraphicFramePr>
            <a:graphicFrameLocks noGrp="1"/>
          </p:cNvGraphicFramePr>
          <p:nvPr>
            <p:extLst>
              <p:ext uri="{D42A27DB-BD31-4B8C-83A1-F6EECF244321}">
                <p14:modId xmlns:p14="http://schemas.microsoft.com/office/powerpoint/2010/main" val="6257465"/>
              </p:ext>
            </p:extLst>
          </p:nvPr>
        </p:nvGraphicFramePr>
        <p:xfrm>
          <a:off x="1448950" y="2765474"/>
          <a:ext cx="14342035" cy="6874491"/>
        </p:xfrm>
        <a:graphic>
          <a:graphicData uri="http://schemas.openxmlformats.org/drawingml/2006/table">
            <a:tbl>
              <a:tblPr firstRow="1" bandRow="1">
                <a:tableStyleId>{D27102A9-8310-4765-A935-A1911B00CA55}</a:tableStyleId>
              </a:tblPr>
              <a:tblGrid>
                <a:gridCol w="935858">
                  <a:extLst>
                    <a:ext uri="{9D8B030D-6E8A-4147-A177-3AD203B41FA5}">
                      <a16:colId xmlns:a16="http://schemas.microsoft.com/office/drawing/2014/main" val="1181324809"/>
                    </a:ext>
                  </a:extLst>
                </a:gridCol>
                <a:gridCol w="1016360">
                  <a:extLst>
                    <a:ext uri="{9D8B030D-6E8A-4147-A177-3AD203B41FA5}">
                      <a16:colId xmlns:a16="http://schemas.microsoft.com/office/drawing/2014/main" val="265809915"/>
                    </a:ext>
                  </a:extLst>
                </a:gridCol>
                <a:gridCol w="1414672">
                  <a:extLst>
                    <a:ext uri="{9D8B030D-6E8A-4147-A177-3AD203B41FA5}">
                      <a16:colId xmlns:a16="http://schemas.microsoft.com/office/drawing/2014/main" val="2659719416"/>
                    </a:ext>
                  </a:extLst>
                </a:gridCol>
                <a:gridCol w="983734">
                  <a:extLst>
                    <a:ext uri="{9D8B030D-6E8A-4147-A177-3AD203B41FA5}">
                      <a16:colId xmlns:a16="http://schemas.microsoft.com/office/drawing/2014/main" val="1117015927"/>
                    </a:ext>
                  </a:extLst>
                </a:gridCol>
                <a:gridCol w="1241306">
                  <a:extLst>
                    <a:ext uri="{9D8B030D-6E8A-4147-A177-3AD203B41FA5}">
                      <a16:colId xmlns:a16="http://schemas.microsoft.com/office/drawing/2014/main" val="3035661314"/>
                    </a:ext>
                  </a:extLst>
                </a:gridCol>
                <a:gridCol w="1097280">
                  <a:extLst>
                    <a:ext uri="{9D8B030D-6E8A-4147-A177-3AD203B41FA5}">
                      <a16:colId xmlns:a16="http://schemas.microsoft.com/office/drawing/2014/main" val="2486729835"/>
                    </a:ext>
                  </a:extLst>
                </a:gridCol>
                <a:gridCol w="2773680">
                  <a:extLst>
                    <a:ext uri="{9D8B030D-6E8A-4147-A177-3AD203B41FA5}">
                      <a16:colId xmlns:a16="http://schemas.microsoft.com/office/drawing/2014/main" val="3994607388"/>
                    </a:ext>
                  </a:extLst>
                </a:gridCol>
                <a:gridCol w="716280">
                  <a:extLst>
                    <a:ext uri="{9D8B030D-6E8A-4147-A177-3AD203B41FA5}">
                      <a16:colId xmlns:a16="http://schemas.microsoft.com/office/drawing/2014/main" val="3297068136"/>
                    </a:ext>
                  </a:extLst>
                </a:gridCol>
                <a:gridCol w="143724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0776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0613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400" b="0" i="0" u="none" strike="noStrike">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84791">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AdExample</a:t>
                      </a:r>
                      <a:r>
                        <a:rPr lang="en-US" sz="1400" b="1" i="0" u="none" strike="noStrike" dirty="0">
                          <a:solidFill>
                            <a:schemeClr val="tx2">
                              <a:lumMod val="60000"/>
                              <a:lumOff val="40000"/>
                            </a:schemeClr>
                          </a:solidFill>
                          <a:effectLst/>
                          <a:latin typeface="Arial" panose="020B0604020202020204" pitchFamily="34" charset="0"/>
                        </a:rPr>
                        <a:t>, Johnathan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0613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pic>
        <p:nvPicPr>
          <p:cNvPr id="6" name="Picture 5">
            <a:extLst>
              <a:ext uri="{FF2B5EF4-FFF2-40B4-BE49-F238E27FC236}">
                <a16:creationId xmlns:a16="http://schemas.microsoft.com/office/drawing/2014/main" id="{BEE7EE87-3119-5E9C-EBB1-0CFF02ADD494}"/>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C9448CFD-0702-DBD6-C269-FCA8849E8FE0}"/>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94D0F7-353B-87DD-032F-AE91CBE1991C}"/>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6A6E39-5B8A-11F4-0667-DB49C707F12C}"/>
              </a:ext>
            </a:extLst>
          </p:cNvPr>
          <p:cNvSpPr txBox="1"/>
          <p:nvPr/>
        </p:nvSpPr>
        <p:spPr>
          <a:xfrm>
            <a:off x="4604657" y="0"/>
            <a:ext cx="10908680" cy="1077218"/>
          </a:xfrm>
          <a:prstGeom prst="rect">
            <a:avLst/>
          </a:prstGeom>
          <a:solidFill>
            <a:schemeClr val="bg1"/>
          </a:solidFill>
        </p:spPr>
        <p:txBody>
          <a:bodyPr wrap="square" rtlCol="0">
            <a:spAutoFit/>
          </a:bodyPr>
          <a:lstStyle/>
          <a:p>
            <a:pPr algn="l"/>
            <a:r>
              <a:rPr lang="en-US" sz="3200" b="1" dirty="0">
                <a:solidFill>
                  <a:srgbClr val="FF0000"/>
                </a:solidFill>
              </a:rPr>
              <a:t>DISTRICT AND COUNTY</a:t>
            </a:r>
          </a:p>
          <a:p>
            <a:pPr algn="l"/>
            <a:r>
              <a:rPr lang="en-US" sz="3200" b="1" dirty="0">
                <a:solidFill>
                  <a:srgbClr val="FF0000"/>
                </a:solidFill>
              </a:rPr>
              <a:t>VIEW ONLY</a:t>
            </a:r>
          </a:p>
        </p:txBody>
      </p:sp>
      <p:sp>
        <p:nvSpPr>
          <p:cNvPr id="4" name="&quot;Not Allowed&quot; Symbol 3">
            <a:extLst>
              <a:ext uri="{FF2B5EF4-FFF2-40B4-BE49-F238E27FC236}">
                <a16:creationId xmlns:a16="http://schemas.microsoft.com/office/drawing/2014/main" id="{2F317D86-F32B-F7E0-21D7-C773C6913A6E}"/>
              </a:ext>
            </a:extLst>
          </p:cNvPr>
          <p:cNvSpPr/>
          <p:nvPr/>
        </p:nvSpPr>
        <p:spPr>
          <a:xfrm>
            <a:off x="2558143" y="2795954"/>
            <a:ext cx="457200" cy="413657"/>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17047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5E07-394A-4CBD-0EB6-DB9287CB8F99}"/>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A0269C5F-0BA3-525B-E35C-ED516D96FC7A}"/>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E935C705-66BF-057C-0D89-F08697047F5A}"/>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8BE7C17D-CC15-7CF7-9067-70F81DDA0E5D}"/>
              </a:ext>
            </a:extLst>
          </p:cNvPr>
          <p:cNvGraphicFramePr>
            <a:graphicFrameLocks noGrp="1"/>
          </p:cNvGraphicFramePr>
          <p:nvPr>
            <p:extLst>
              <p:ext uri="{D42A27DB-BD31-4B8C-83A1-F6EECF244321}">
                <p14:modId xmlns:p14="http://schemas.microsoft.com/office/powerpoint/2010/main" val="2600649112"/>
              </p:ext>
            </p:extLst>
          </p:nvPr>
        </p:nvGraphicFramePr>
        <p:xfrm>
          <a:off x="1448950" y="2765474"/>
          <a:ext cx="14342035" cy="6874491"/>
        </p:xfrm>
        <a:graphic>
          <a:graphicData uri="http://schemas.openxmlformats.org/drawingml/2006/table">
            <a:tbl>
              <a:tblPr firstRow="1" bandRow="1">
                <a:tableStyleId>{D27102A9-8310-4765-A935-A1911B00CA55}</a:tableStyleId>
              </a:tblPr>
              <a:tblGrid>
                <a:gridCol w="935858">
                  <a:extLst>
                    <a:ext uri="{9D8B030D-6E8A-4147-A177-3AD203B41FA5}">
                      <a16:colId xmlns:a16="http://schemas.microsoft.com/office/drawing/2014/main" val="1181324809"/>
                    </a:ext>
                  </a:extLst>
                </a:gridCol>
                <a:gridCol w="1016360">
                  <a:extLst>
                    <a:ext uri="{9D8B030D-6E8A-4147-A177-3AD203B41FA5}">
                      <a16:colId xmlns:a16="http://schemas.microsoft.com/office/drawing/2014/main" val="265809915"/>
                    </a:ext>
                  </a:extLst>
                </a:gridCol>
                <a:gridCol w="1414672">
                  <a:extLst>
                    <a:ext uri="{9D8B030D-6E8A-4147-A177-3AD203B41FA5}">
                      <a16:colId xmlns:a16="http://schemas.microsoft.com/office/drawing/2014/main" val="2659719416"/>
                    </a:ext>
                  </a:extLst>
                </a:gridCol>
                <a:gridCol w="983734">
                  <a:extLst>
                    <a:ext uri="{9D8B030D-6E8A-4147-A177-3AD203B41FA5}">
                      <a16:colId xmlns:a16="http://schemas.microsoft.com/office/drawing/2014/main" val="1117015927"/>
                    </a:ext>
                  </a:extLst>
                </a:gridCol>
                <a:gridCol w="1241306">
                  <a:extLst>
                    <a:ext uri="{9D8B030D-6E8A-4147-A177-3AD203B41FA5}">
                      <a16:colId xmlns:a16="http://schemas.microsoft.com/office/drawing/2014/main" val="3035661314"/>
                    </a:ext>
                  </a:extLst>
                </a:gridCol>
                <a:gridCol w="1097280">
                  <a:extLst>
                    <a:ext uri="{9D8B030D-6E8A-4147-A177-3AD203B41FA5}">
                      <a16:colId xmlns:a16="http://schemas.microsoft.com/office/drawing/2014/main" val="2486729835"/>
                    </a:ext>
                  </a:extLst>
                </a:gridCol>
                <a:gridCol w="2773680">
                  <a:extLst>
                    <a:ext uri="{9D8B030D-6E8A-4147-A177-3AD203B41FA5}">
                      <a16:colId xmlns:a16="http://schemas.microsoft.com/office/drawing/2014/main" val="3994607388"/>
                    </a:ext>
                  </a:extLst>
                </a:gridCol>
                <a:gridCol w="716280">
                  <a:extLst>
                    <a:ext uri="{9D8B030D-6E8A-4147-A177-3AD203B41FA5}">
                      <a16:colId xmlns:a16="http://schemas.microsoft.com/office/drawing/2014/main" val="3297068136"/>
                    </a:ext>
                  </a:extLst>
                </a:gridCol>
                <a:gridCol w="143724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687312">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1"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716443">
                <a:tc>
                  <a:txBody>
                    <a:bodyPr/>
                    <a:lstStyle/>
                    <a:p>
                      <a:pPr algn="l" rtl="0" fontAlgn="t"/>
                      <a:r>
                        <a:rPr lang="en-US" sz="1400" b="0" i="0" u="none" strike="noStrike">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7814">
                <a:tc>
                  <a:txBody>
                    <a:bodyPr/>
                    <a:lstStyle/>
                    <a:p>
                      <a:pPr algn="l" rtl="0" fontAlgn="t"/>
                      <a:r>
                        <a:rPr lang="en-US" sz="1400" b="0" i="0" u="none" strike="noStrike">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400" b="0" i="0" u="none" strike="noStrike">
                          <a:effectLst/>
                          <a:latin typeface="Arial" panose="020B0604020202020204" pitchFamily="34" charset="0"/>
                        </a:rPr>
                        <a:t>123456784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AaSample2, Alex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b="0" i="0" u="none" strike="noStrike" dirty="0">
                          <a:effectLst/>
                          <a:latin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400" b="0" i="0" u="none" strike="noStrike">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AbExample, Kathy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400" b="0" i="0" u="none" strike="noStrike" dirty="0">
                          <a:solidFill>
                            <a:schemeClr val="tx1"/>
                          </a:solidFill>
                          <a:effectLst/>
                          <a:latin typeface="Arial" panose="020B0604020202020204" pitchFamily="34" charset="0"/>
                        </a:rPr>
                        <a:t>Phone</a:t>
                      </a:r>
                    </a:p>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400" b="0" i="0" u="none" strike="noStrike">
                          <a:effectLst/>
                          <a:latin typeface="Arial" panose="020B0604020202020204" pitchFamily="34" charset="0"/>
                        </a:rPr>
                        <a:t>123456787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AcSample</a:t>
                      </a:r>
                      <a:r>
                        <a:rPr lang="en-US" sz="1400" b="1" i="0" u="none" strike="noStrike" dirty="0">
                          <a:solidFill>
                            <a:schemeClr val="tx2">
                              <a:lumMod val="60000"/>
                              <a:lumOff val="40000"/>
                            </a:schemeClr>
                          </a:solidFill>
                          <a:effectLst/>
                          <a:latin typeface="Arial" panose="020B0604020202020204" pitchFamily="34" charset="0"/>
                        </a:rPr>
                        <a:t>,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84791">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1" i="0" u="none" strike="noStrike" dirty="0" err="1">
                          <a:solidFill>
                            <a:schemeClr val="tx2">
                              <a:lumMod val="60000"/>
                              <a:lumOff val="40000"/>
                            </a:schemeClr>
                          </a:solidFill>
                          <a:effectLst/>
                          <a:latin typeface="Arial" panose="020B0604020202020204" pitchFamily="34" charset="0"/>
                        </a:rPr>
                        <a:t>AdExample</a:t>
                      </a:r>
                      <a:r>
                        <a:rPr lang="en-US" sz="1400" b="1" i="0" u="none" strike="noStrike" dirty="0">
                          <a:solidFill>
                            <a:schemeClr val="tx2">
                              <a:lumMod val="60000"/>
                              <a:lumOff val="40000"/>
                            </a:schemeClr>
                          </a:solidFill>
                          <a:effectLst/>
                          <a:latin typeface="Arial" panose="020B0604020202020204" pitchFamily="34" charset="0"/>
                        </a:rPr>
                        <a:t>, Johnathan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American Legion OH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4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pic>
        <p:nvPicPr>
          <p:cNvPr id="6" name="Picture 5">
            <a:extLst>
              <a:ext uri="{FF2B5EF4-FFF2-40B4-BE49-F238E27FC236}">
                <a16:creationId xmlns:a16="http://schemas.microsoft.com/office/drawing/2014/main" id="{14174D56-0DE0-E9B9-DBAC-A720FBEFEBAA}"/>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50CFCEAF-671B-A497-E1F7-BB7484C90609}"/>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3C3D76-4726-4E09-E7D2-8FC53BAF6BFF}"/>
              </a:ext>
            </a:extLst>
          </p:cNvPr>
          <p:cNvSpPr/>
          <p:nvPr/>
        </p:nvSpPr>
        <p:spPr>
          <a:xfrm>
            <a:off x="1090779" y="839470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1ED22EE-B184-5E64-E15B-5EDC8E38084E}"/>
              </a:ext>
            </a:extLst>
          </p:cNvPr>
          <p:cNvSpPr/>
          <p:nvPr/>
        </p:nvSpPr>
        <p:spPr>
          <a:xfrm>
            <a:off x="1406957" y="6252900"/>
            <a:ext cx="938984" cy="848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6F4309-6757-F7DF-D259-FA6ECD8151C6}"/>
              </a:ext>
            </a:extLst>
          </p:cNvPr>
          <p:cNvSpPr txBox="1"/>
          <p:nvPr/>
        </p:nvSpPr>
        <p:spPr>
          <a:xfrm>
            <a:off x="4582886" y="490335"/>
            <a:ext cx="5932714" cy="584775"/>
          </a:xfrm>
          <a:prstGeom prst="rect">
            <a:avLst/>
          </a:prstGeom>
          <a:solidFill>
            <a:schemeClr val="bg1"/>
          </a:solidFill>
        </p:spPr>
        <p:txBody>
          <a:bodyPr wrap="square" rtlCol="0">
            <a:spAutoFit/>
          </a:bodyPr>
          <a:lstStyle/>
          <a:p>
            <a:pPr algn="l"/>
            <a:r>
              <a:rPr lang="en-US" sz="3200" b="1" dirty="0">
                <a:solidFill>
                  <a:srgbClr val="FF0000"/>
                </a:solidFill>
              </a:rPr>
              <a:t>Edit</a:t>
            </a:r>
          </a:p>
        </p:txBody>
      </p:sp>
    </p:spTree>
    <p:custDataLst>
      <p:tags r:id="rId1"/>
    </p:custDataLst>
    <p:extLst>
      <p:ext uri="{BB962C8B-B14F-4D97-AF65-F5344CB8AC3E}">
        <p14:creationId xmlns:p14="http://schemas.microsoft.com/office/powerpoint/2010/main" val="309863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http://purl.org/dc/terms/"/>
    <ds:schemaRef ds:uri="http://schemas.microsoft.com/office/infopath/2007/PartnerControls"/>
    <ds:schemaRef ds:uri="678c04f6-f183-44c2-9cd0-bee70d2694e8"/>
    <ds:schemaRef ds:uri="f2996780-8ee3-477e-ac96-c28f58c3e646"/>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04CF54D9-B2A4-4A4C-935F-5C6B307CC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3729</TotalTime>
  <Words>3596</Words>
  <Application>Microsoft Office PowerPoint</Application>
  <PresentationFormat>Custom</PresentationFormat>
  <Paragraphs>703</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Avenir Next</vt:lpstr>
      <vt:lpstr>Avenir Next Demi Bold</vt:lpstr>
      <vt:lpstr>Calibri</vt:lpstr>
      <vt:lpstr>latoregular</vt:lpstr>
      <vt:lpstr>Segoe UI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4</cp:revision>
  <cp:lastPrinted>2021-10-04T12:15:22Z</cp:lastPrinted>
  <dcterms:created xsi:type="dcterms:W3CDTF">2024-02-15T16:33:50Z</dcterms:created>
  <dcterms:modified xsi:type="dcterms:W3CDTF">2025-04-04T12:33:37Z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200200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_MarkAsFinal">
    <vt:bool>true</vt:bool>
  </property>
</Properties>
</file>